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2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809"/>
    <a:srgbClr val="EC5A2E"/>
    <a:srgbClr val="61B1AD"/>
    <a:srgbClr val="B3621C"/>
    <a:srgbClr val="F8B160"/>
    <a:srgbClr val="78DBD7"/>
    <a:srgbClr val="118079"/>
    <a:srgbClr val="75C97F"/>
    <a:srgbClr val="56935D"/>
    <a:srgbClr val="C93A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127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360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fr.smartsheet.com/try-it?trp=1812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000">
              <a:schemeClr val="bg1"/>
            </a:gs>
            <a:gs pos="43000">
              <a:schemeClr val="accent4">
                <a:lumMod val="20000"/>
                <a:lumOff val="80000"/>
              </a:schemeClr>
            </a:gs>
            <a:gs pos="84000">
              <a:schemeClr val="accent4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8246283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fr-F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 diagramme en arêtes de poisson avec triangles pour PowerPoint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398126" cy="4855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4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Quand utiliser ce modèle : </a:t>
            </a:r>
            <a:r>
              <a:rPr lang="fr-FR" sz="14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ce diagramme en arêtes de poisson est idéal pour la gestion de projet, la planification stratégique et l’amélioration des processus. Utilisez ce modèle pour présenter une analyse de cause à effet dans des contextes tels que des réunions avec les parties prenantes ou des comptes-rendus d’équipe.</a:t>
            </a:r>
          </a:p>
          <a:p>
            <a:pPr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4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4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Caractéristiques notables du modèle : </a:t>
            </a:r>
            <a:r>
              <a:rPr lang="fr-FR" sz="14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ce diagramme intègre des triangles pour différencier les niveaux de hiérarchie au sein des causes profondes. Cette approche géométrique ajoute une dimension esthétique et aide le public à suivre le flux d’informations depuis les causes mineures jusqu’aux causes majeures.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094703" y="1588441"/>
            <a:ext cx="6809218" cy="3830185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>
            <a:hlinkClick r:id="rId4"/>
            <a:extLst>
              <a:ext uri="{FF2B5EF4-FFF2-40B4-BE49-F238E27FC236}">
                <a16:creationId xmlns:a16="http://schemas.microsoft.com/office/drawing/2014/main" id="{E96FD57B-D54D-2BFC-0A17-BBA009D59CB7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637010" y="298882"/>
            <a:ext cx="3264288" cy="64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>
            <a:extLst>
              <a:ext uri="{FF2B5EF4-FFF2-40B4-BE49-F238E27FC236}">
                <a16:creationId xmlns:a16="http://schemas.microsoft.com/office/drawing/2014/main" id="{A67D0702-A6D0-5455-C96F-9FAA110EFC12}"/>
              </a:ext>
            </a:extLst>
          </p:cNvPr>
          <p:cNvSpPr/>
          <p:nvPr/>
        </p:nvSpPr>
        <p:spPr>
          <a:xfrm>
            <a:off x="346794" y="2465605"/>
            <a:ext cx="250110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9" name="Snip Diagonal Corner Rectangle 8">
            <a:extLst>
              <a:ext uri="{FF2B5EF4-FFF2-40B4-BE49-F238E27FC236}">
                <a16:creationId xmlns:a16="http://schemas.microsoft.com/office/drawing/2014/main" id="{870EA7C5-FBD1-9B69-5B77-7D94E65C8633}"/>
              </a:ext>
            </a:extLst>
          </p:cNvPr>
          <p:cNvSpPr/>
          <p:nvPr/>
        </p:nvSpPr>
        <p:spPr>
          <a:xfrm>
            <a:off x="2818486" y="1727295"/>
            <a:ext cx="250110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F8B1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4" name="Snip Diagonal Corner Rectangle 3">
            <a:extLst>
              <a:ext uri="{FF2B5EF4-FFF2-40B4-BE49-F238E27FC236}">
                <a16:creationId xmlns:a16="http://schemas.microsoft.com/office/drawing/2014/main" id="{F77DBCD4-5090-56A1-9335-40F36B1FE31C}"/>
              </a:ext>
            </a:extLst>
          </p:cNvPr>
          <p:cNvSpPr/>
          <p:nvPr/>
        </p:nvSpPr>
        <p:spPr>
          <a:xfrm flipV="1">
            <a:off x="399617" y="3886448"/>
            <a:ext cx="250689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78DBD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2" name="Snip Diagonal Corner Rectangle 1">
            <a:extLst>
              <a:ext uri="{FF2B5EF4-FFF2-40B4-BE49-F238E27FC236}">
                <a16:creationId xmlns:a16="http://schemas.microsoft.com/office/drawing/2014/main" id="{655699E6-F760-E395-C821-8DEC6033D1BF}"/>
              </a:ext>
            </a:extLst>
          </p:cNvPr>
          <p:cNvSpPr/>
          <p:nvPr/>
        </p:nvSpPr>
        <p:spPr>
          <a:xfrm flipV="1">
            <a:off x="2812395" y="4614171"/>
            <a:ext cx="250689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27" name="Snip Diagonal Corner Rectangle 26">
            <a:extLst>
              <a:ext uri="{FF2B5EF4-FFF2-40B4-BE49-F238E27FC236}">
                <a16:creationId xmlns:a16="http://schemas.microsoft.com/office/drawing/2014/main" id="{05087813-4960-9B41-87A6-D5266E182922}"/>
              </a:ext>
            </a:extLst>
          </p:cNvPr>
          <p:cNvSpPr/>
          <p:nvPr/>
        </p:nvSpPr>
        <p:spPr>
          <a:xfrm flipV="1">
            <a:off x="5319286" y="5301291"/>
            <a:ext cx="250689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75C97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25" name="Snip Diagonal Corner Rectangle 24">
            <a:extLst>
              <a:ext uri="{FF2B5EF4-FFF2-40B4-BE49-F238E27FC236}">
                <a16:creationId xmlns:a16="http://schemas.microsoft.com/office/drawing/2014/main" id="{06E7B1E2-E779-F3EC-EB74-00D468BBA3C8}"/>
              </a:ext>
            </a:extLst>
          </p:cNvPr>
          <p:cNvSpPr/>
          <p:nvPr/>
        </p:nvSpPr>
        <p:spPr>
          <a:xfrm>
            <a:off x="5325076" y="1029373"/>
            <a:ext cx="250110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EC5A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35E6780-DCEC-6B7B-775E-DF939074BB19}"/>
              </a:ext>
            </a:extLst>
          </p:cNvPr>
          <p:cNvCxnSpPr>
            <a:cxnSpLocks/>
          </p:cNvCxnSpPr>
          <p:nvPr/>
        </p:nvCxnSpPr>
        <p:spPr>
          <a:xfrm>
            <a:off x="7101215" y="488644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FB1894B-0EA3-9B20-E08D-1E513206FC98}"/>
              </a:ext>
            </a:extLst>
          </p:cNvPr>
          <p:cNvCxnSpPr/>
          <p:nvPr/>
        </p:nvCxnSpPr>
        <p:spPr>
          <a:xfrm>
            <a:off x="3891130" y="490178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7210A83-5CAB-F204-B685-59396D886903}"/>
              </a:ext>
            </a:extLst>
          </p:cNvPr>
          <p:cNvCxnSpPr/>
          <p:nvPr/>
        </p:nvCxnSpPr>
        <p:spPr>
          <a:xfrm>
            <a:off x="670678" y="488644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E3777FC-9770-BF58-09B8-D81CD5106C7D}"/>
              </a:ext>
            </a:extLst>
          </p:cNvPr>
          <p:cNvCxnSpPr>
            <a:cxnSpLocks/>
          </p:cNvCxnSpPr>
          <p:nvPr/>
        </p:nvCxnSpPr>
        <p:spPr>
          <a:xfrm flipV="1">
            <a:off x="7119281" y="3454442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4F9D092A-0C8D-48F1-40B4-6AC9DF53FEC1}"/>
              </a:ext>
            </a:extLst>
          </p:cNvPr>
          <p:cNvCxnSpPr/>
          <p:nvPr/>
        </p:nvCxnSpPr>
        <p:spPr>
          <a:xfrm flipV="1">
            <a:off x="3901118" y="3452908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3B4D86E6-9BD4-83D9-BC42-4769FD581DD0}"/>
              </a:ext>
            </a:extLst>
          </p:cNvPr>
          <p:cNvCxnSpPr/>
          <p:nvPr/>
        </p:nvCxnSpPr>
        <p:spPr>
          <a:xfrm flipV="1">
            <a:off x="682955" y="3454442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ight Triangle 59">
            <a:extLst>
              <a:ext uri="{FF2B5EF4-FFF2-40B4-BE49-F238E27FC236}">
                <a16:creationId xmlns:a16="http://schemas.microsoft.com/office/drawing/2014/main" id="{8E6D2B3C-20AB-14AD-83E4-E342C51ECEED}"/>
              </a:ext>
            </a:extLst>
          </p:cNvPr>
          <p:cNvSpPr>
            <a:spLocks noChangeAspect="1"/>
          </p:cNvSpPr>
          <p:nvPr/>
        </p:nvSpPr>
        <p:spPr>
          <a:xfrm rot="5400000">
            <a:off x="6740656" y="140104"/>
            <a:ext cx="731520" cy="731520"/>
          </a:xfrm>
          <a:prstGeom prst="rtTriangle">
            <a:avLst/>
          </a:prstGeom>
          <a:solidFill>
            <a:srgbClr val="C93A0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C7BD71A-2412-3957-C52F-4260353E64C3}"/>
              </a:ext>
            </a:extLst>
          </p:cNvPr>
          <p:cNvSpPr txBox="1"/>
          <p:nvPr/>
        </p:nvSpPr>
        <p:spPr>
          <a:xfrm>
            <a:off x="5470534" y="117619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 dirty="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C29924B-0EED-4458-F042-7533CB0C16C2}"/>
              </a:ext>
            </a:extLst>
          </p:cNvPr>
          <p:cNvSpPr txBox="1"/>
          <p:nvPr/>
        </p:nvSpPr>
        <p:spPr>
          <a:xfrm>
            <a:off x="6180927" y="186331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0DAB3E5-7504-9A6D-4E14-3607870C11EB}"/>
              </a:ext>
            </a:extLst>
          </p:cNvPr>
          <p:cNvSpPr txBox="1"/>
          <p:nvPr/>
        </p:nvSpPr>
        <p:spPr>
          <a:xfrm>
            <a:off x="6888914" y="2579492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61" name="Right Triangle 60">
            <a:extLst>
              <a:ext uri="{FF2B5EF4-FFF2-40B4-BE49-F238E27FC236}">
                <a16:creationId xmlns:a16="http://schemas.microsoft.com/office/drawing/2014/main" id="{8B7ED5B3-7E57-3236-71CE-0F0952EE3585}"/>
              </a:ext>
            </a:extLst>
          </p:cNvPr>
          <p:cNvSpPr>
            <a:spLocks noChangeAspect="1"/>
          </p:cNvSpPr>
          <p:nvPr/>
        </p:nvSpPr>
        <p:spPr>
          <a:xfrm rot="5400000">
            <a:off x="3524339" y="140104"/>
            <a:ext cx="731520" cy="731520"/>
          </a:xfrm>
          <a:prstGeom prst="rtTriangle">
            <a:avLst/>
          </a:prstGeom>
          <a:solidFill>
            <a:srgbClr val="B3621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2" name="Right Triangle 61">
            <a:extLst>
              <a:ext uri="{FF2B5EF4-FFF2-40B4-BE49-F238E27FC236}">
                <a16:creationId xmlns:a16="http://schemas.microsoft.com/office/drawing/2014/main" id="{00CFA292-B088-E040-EF7B-D372B53C3F2A}"/>
              </a:ext>
            </a:extLst>
          </p:cNvPr>
          <p:cNvSpPr>
            <a:spLocks noChangeAspect="1"/>
          </p:cNvSpPr>
          <p:nvPr/>
        </p:nvSpPr>
        <p:spPr>
          <a:xfrm rot="5400000">
            <a:off x="320722" y="140104"/>
            <a:ext cx="731520" cy="731520"/>
          </a:xfrm>
          <a:prstGeom prst="rtTriangl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3" name="Right Triangle 62">
            <a:extLst>
              <a:ext uri="{FF2B5EF4-FFF2-40B4-BE49-F238E27FC236}">
                <a16:creationId xmlns:a16="http://schemas.microsoft.com/office/drawing/2014/main" id="{F4DC6787-3067-75D4-9413-4A70462650FB}"/>
              </a:ext>
            </a:extLst>
          </p:cNvPr>
          <p:cNvSpPr>
            <a:spLocks noChangeAspect="1"/>
          </p:cNvSpPr>
          <p:nvPr/>
        </p:nvSpPr>
        <p:spPr>
          <a:xfrm>
            <a:off x="6740656" y="6013228"/>
            <a:ext cx="731520" cy="731520"/>
          </a:xfrm>
          <a:prstGeom prst="rtTriangle">
            <a:avLst/>
          </a:prstGeom>
          <a:solidFill>
            <a:srgbClr val="5693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4" name="Right Triangle 63">
            <a:extLst>
              <a:ext uri="{FF2B5EF4-FFF2-40B4-BE49-F238E27FC236}">
                <a16:creationId xmlns:a16="http://schemas.microsoft.com/office/drawing/2014/main" id="{FC3B50E6-5004-5AD7-C838-2F7DEF58BB5B}"/>
              </a:ext>
            </a:extLst>
          </p:cNvPr>
          <p:cNvSpPr>
            <a:spLocks noChangeAspect="1"/>
          </p:cNvSpPr>
          <p:nvPr/>
        </p:nvSpPr>
        <p:spPr>
          <a:xfrm>
            <a:off x="3524339" y="6012006"/>
            <a:ext cx="731520" cy="731520"/>
          </a:xfrm>
          <a:prstGeom prst="rtTriangl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5" name="Right Triangle 64">
            <a:extLst>
              <a:ext uri="{FF2B5EF4-FFF2-40B4-BE49-F238E27FC236}">
                <a16:creationId xmlns:a16="http://schemas.microsoft.com/office/drawing/2014/main" id="{000D07F1-BB38-79BE-CEB2-0E1639D58D41}"/>
              </a:ext>
            </a:extLst>
          </p:cNvPr>
          <p:cNvSpPr>
            <a:spLocks noChangeAspect="1"/>
          </p:cNvSpPr>
          <p:nvPr/>
        </p:nvSpPr>
        <p:spPr>
          <a:xfrm>
            <a:off x="320722" y="6012006"/>
            <a:ext cx="731520" cy="731520"/>
          </a:xfrm>
          <a:prstGeom prst="rtTriangle">
            <a:avLst/>
          </a:prstGeom>
          <a:solidFill>
            <a:srgbClr val="1180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3A18558-2690-884A-3199-47858BFDDAFF}"/>
              </a:ext>
            </a:extLst>
          </p:cNvPr>
          <p:cNvSpPr txBox="1"/>
          <p:nvPr/>
        </p:nvSpPr>
        <p:spPr>
          <a:xfrm>
            <a:off x="2216116" y="117773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5725808-7267-5A3C-69B8-7384F5C4ADCD}"/>
              </a:ext>
            </a:extLst>
          </p:cNvPr>
          <p:cNvSpPr txBox="1"/>
          <p:nvPr/>
        </p:nvSpPr>
        <p:spPr>
          <a:xfrm>
            <a:off x="2926509" y="186485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6E49127-AC1B-311F-3A81-070189FD1A62}"/>
              </a:ext>
            </a:extLst>
          </p:cNvPr>
          <p:cNvSpPr txBox="1"/>
          <p:nvPr/>
        </p:nvSpPr>
        <p:spPr>
          <a:xfrm>
            <a:off x="3634496" y="2581026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35F95C-CF2B-DCD3-0808-38AA745DCE8F}"/>
              </a:ext>
            </a:extLst>
          </p:cNvPr>
          <p:cNvSpPr txBox="1"/>
          <p:nvPr/>
        </p:nvSpPr>
        <p:spPr>
          <a:xfrm>
            <a:off x="-1068675" y="117619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B1200BB-8112-1900-F861-59A9A1EEE78C}"/>
              </a:ext>
            </a:extLst>
          </p:cNvPr>
          <p:cNvSpPr txBox="1"/>
          <p:nvPr/>
        </p:nvSpPr>
        <p:spPr>
          <a:xfrm>
            <a:off x="-358282" y="186331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96A07B3-319B-FDC4-E939-BB5AAD107B42}"/>
              </a:ext>
            </a:extLst>
          </p:cNvPr>
          <p:cNvSpPr txBox="1"/>
          <p:nvPr/>
        </p:nvSpPr>
        <p:spPr>
          <a:xfrm>
            <a:off x="349705" y="2579492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ABCC653-5E0D-1548-A5E0-000A3CC364A3}"/>
              </a:ext>
            </a:extLst>
          </p:cNvPr>
          <p:cNvSpPr txBox="1"/>
          <p:nvPr/>
        </p:nvSpPr>
        <p:spPr>
          <a:xfrm rot="10800000" flipV="1">
            <a:off x="5464745" y="543435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D4F84B0-1D1B-E4CA-CA21-25C43B291C0C}"/>
              </a:ext>
            </a:extLst>
          </p:cNvPr>
          <p:cNvSpPr txBox="1"/>
          <p:nvPr/>
        </p:nvSpPr>
        <p:spPr>
          <a:xfrm rot="10800000" flipV="1">
            <a:off x="6175138" y="474723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32BB44D-7A47-4FF6-7728-33BDA4DCED42}"/>
              </a:ext>
            </a:extLst>
          </p:cNvPr>
          <p:cNvSpPr txBox="1"/>
          <p:nvPr/>
        </p:nvSpPr>
        <p:spPr>
          <a:xfrm rot="10800000" flipV="1">
            <a:off x="6883125" y="4031064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58D869E-E066-6C0E-5DD2-98482F016054}"/>
              </a:ext>
            </a:extLst>
          </p:cNvPr>
          <p:cNvSpPr txBox="1"/>
          <p:nvPr/>
        </p:nvSpPr>
        <p:spPr>
          <a:xfrm rot="10800000" flipV="1">
            <a:off x="2210327" y="543282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3589DB05-2E29-AA0A-C783-4451014399A7}"/>
              </a:ext>
            </a:extLst>
          </p:cNvPr>
          <p:cNvSpPr txBox="1"/>
          <p:nvPr/>
        </p:nvSpPr>
        <p:spPr>
          <a:xfrm rot="10800000" flipV="1">
            <a:off x="2920720" y="474570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3AB1D6C-823F-D800-1546-2E95F29A457E}"/>
              </a:ext>
            </a:extLst>
          </p:cNvPr>
          <p:cNvSpPr txBox="1"/>
          <p:nvPr/>
        </p:nvSpPr>
        <p:spPr>
          <a:xfrm rot="10800000" flipV="1">
            <a:off x="3628707" y="4029530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4ECA409-E72F-9CBC-F272-61E8D9C63875}"/>
              </a:ext>
            </a:extLst>
          </p:cNvPr>
          <p:cNvSpPr txBox="1"/>
          <p:nvPr/>
        </p:nvSpPr>
        <p:spPr>
          <a:xfrm rot="10800000" flipV="1">
            <a:off x="-1074464" y="543435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AF9985C-792B-0459-A44B-A98C2E2AC010}"/>
              </a:ext>
            </a:extLst>
          </p:cNvPr>
          <p:cNvSpPr txBox="1"/>
          <p:nvPr/>
        </p:nvSpPr>
        <p:spPr>
          <a:xfrm rot="10800000" flipV="1">
            <a:off x="-364071" y="474723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9081245-8C32-A49F-BB06-AA45DBFCDCDB}"/>
              </a:ext>
            </a:extLst>
          </p:cNvPr>
          <p:cNvSpPr txBox="1"/>
          <p:nvPr/>
        </p:nvSpPr>
        <p:spPr>
          <a:xfrm rot="10800000" flipV="1">
            <a:off x="343916" y="4031064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fr-FR" sz="1600">
                <a:latin typeface="Century Gothic" panose="020B0502020202020204" pitchFamily="34" charset="0"/>
              </a:rPr>
              <a:t>Texte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0DA1C39-E503-1BC5-98F5-686E2625E2B4}"/>
              </a:ext>
            </a:extLst>
          </p:cNvPr>
          <p:cNvCxnSpPr>
            <a:cxnSpLocks/>
          </p:cNvCxnSpPr>
          <p:nvPr/>
        </p:nvCxnSpPr>
        <p:spPr>
          <a:xfrm>
            <a:off x="682955" y="3435350"/>
            <a:ext cx="9545286" cy="0"/>
          </a:xfrm>
          <a:prstGeom prst="line">
            <a:avLst/>
          </a:prstGeom>
          <a:ln w="63500" cap="rnd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Graphic 4">
            <a:extLst>
              <a:ext uri="{FF2B5EF4-FFF2-40B4-BE49-F238E27FC236}">
                <a16:creationId xmlns:a16="http://schemas.microsoft.com/office/drawing/2014/main" id="{B68450EE-7FA4-C559-BCE0-D82123949659}"/>
              </a:ext>
            </a:extLst>
          </p:cNvPr>
          <p:cNvSpPr/>
          <p:nvPr/>
        </p:nvSpPr>
        <p:spPr>
          <a:xfrm>
            <a:off x="95376" y="2691035"/>
            <a:ext cx="739201" cy="1478814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8" name="Graphic 4">
            <a:extLst>
              <a:ext uri="{FF2B5EF4-FFF2-40B4-BE49-F238E27FC236}">
                <a16:creationId xmlns:a16="http://schemas.microsoft.com/office/drawing/2014/main" id="{8395B132-D390-2030-2EEE-FD4706B80773}"/>
              </a:ext>
            </a:extLst>
          </p:cNvPr>
          <p:cNvSpPr/>
          <p:nvPr/>
        </p:nvSpPr>
        <p:spPr>
          <a:xfrm>
            <a:off x="11218716" y="2553828"/>
            <a:ext cx="884505" cy="1769503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C93A0B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0" name="Graphic 4">
            <a:extLst>
              <a:ext uri="{FF2B5EF4-FFF2-40B4-BE49-F238E27FC236}">
                <a16:creationId xmlns:a16="http://schemas.microsoft.com/office/drawing/2014/main" id="{648B5550-7687-FD9E-004F-FBC66142F7B6}"/>
              </a:ext>
            </a:extLst>
          </p:cNvPr>
          <p:cNvSpPr/>
          <p:nvPr/>
        </p:nvSpPr>
        <p:spPr>
          <a:xfrm>
            <a:off x="10334211" y="3439153"/>
            <a:ext cx="884505" cy="1769503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118079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1" name="Graphic 4">
            <a:extLst>
              <a:ext uri="{FF2B5EF4-FFF2-40B4-BE49-F238E27FC236}">
                <a16:creationId xmlns:a16="http://schemas.microsoft.com/office/drawing/2014/main" id="{DD60D1CB-7DEB-39DC-47C7-DF8352B045F0}"/>
              </a:ext>
            </a:extLst>
          </p:cNvPr>
          <p:cNvSpPr/>
          <p:nvPr/>
        </p:nvSpPr>
        <p:spPr>
          <a:xfrm>
            <a:off x="10334211" y="1669077"/>
            <a:ext cx="884505" cy="1769503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C98107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7" name="Graphic 4">
            <a:extLst>
              <a:ext uri="{FF2B5EF4-FFF2-40B4-BE49-F238E27FC236}">
                <a16:creationId xmlns:a16="http://schemas.microsoft.com/office/drawing/2014/main" id="{0D2915AE-1A74-5107-0255-4568F1E4B57F}"/>
              </a:ext>
            </a:extLst>
          </p:cNvPr>
          <p:cNvSpPr/>
          <p:nvPr/>
        </p:nvSpPr>
        <p:spPr>
          <a:xfrm>
            <a:off x="165602" y="2853824"/>
            <a:ext cx="575302" cy="1150925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CBAB4E2-215C-6E0F-5051-9B3065A6E868}"/>
              </a:ext>
            </a:extLst>
          </p:cNvPr>
          <p:cNvSpPr txBox="1"/>
          <p:nvPr/>
        </p:nvSpPr>
        <p:spPr>
          <a:xfrm>
            <a:off x="320722" y="163416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fr-FR" sz="2400">
                <a:solidFill>
                  <a:schemeClr val="bg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783DC70-BB67-58E8-1C36-FC6ABA820BAD}"/>
              </a:ext>
            </a:extLst>
          </p:cNvPr>
          <p:cNvSpPr txBox="1"/>
          <p:nvPr/>
        </p:nvSpPr>
        <p:spPr>
          <a:xfrm>
            <a:off x="3522710" y="141742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fr-FR" sz="240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FB04C8-CB29-FF2F-C3E6-57638F8AD414}"/>
              </a:ext>
            </a:extLst>
          </p:cNvPr>
          <p:cNvSpPr txBox="1"/>
          <p:nvPr/>
        </p:nvSpPr>
        <p:spPr>
          <a:xfrm>
            <a:off x="6743162" y="163416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fr-FR" sz="2400">
                <a:solidFill>
                  <a:schemeClr val="bg1"/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BB4C141-F76B-E27A-9874-CA30B5522893}"/>
              </a:ext>
            </a:extLst>
          </p:cNvPr>
          <p:cNvSpPr txBox="1"/>
          <p:nvPr/>
        </p:nvSpPr>
        <p:spPr>
          <a:xfrm>
            <a:off x="320722" y="6341084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fr-FR" sz="2400">
                <a:solidFill>
                  <a:schemeClr val="bg1"/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8780465-69AA-3DF8-3F0F-C910664238E1}"/>
              </a:ext>
            </a:extLst>
          </p:cNvPr>
          <p:cNvSpPr txBox="1"/>
          <p:nvPr/>
        </p:nvSpPr>
        <p:spPr>
          <a:xfrm>
            <a:off x="3522710" y="6319410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fr-FR" sz="240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515DFB8-4EA8-DD8C-691D-E17450D76025}"/>
              </a:ext>
            </a:extLst>
          </p:cNvPr>
          <p:cNvSpPr txBox="1"/>
          <p:nvPr/>
        </p:nvSpPr>
        <p:spPr>
          <a:xfrm>
            <a:off x="6743162" y="6341084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fr-FR" sz="2400">
                <a:solidFill>
                  <a:schemeClr val="bg1"/>
                </a:solidFill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13" name="Graphic 4">
            <a:extLst>
              <a:ext uri="{FF2B5EF4-FFF2-40B4-BE49-F238E27FC236}">
                <a16:creationId xmlns:a16="http://schemas.microsoft.com/office/drawing/2014/main" id="{D01DF0FB-4378-C5CB-224D-0BE7C26CF580}"/>
              </a:ext>
            </a:extLst>
          </p:cNvPr>
          <p:cNvSpPr/>
          <p:nvPr/>
        </p:nvSpPr>
        <p:spPr>
          <a:xfrm>
            <a:off x="10413591" y="1842177"/>
            <a:ext cx="711452" cy="1423301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chemeClr val="accent4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4" name="Graphic 4">
            <a:extLst>
              <a:ext uri="{FF2B5EF4-FFF2-40B4-BE49-F238E27FC236}">
                <a16:creationId xmlns:a16="http://schemas.microsoft.com/office/drawing/2014/main" id="{40A05DC5-D977-B475-B6F5-2DDFB987BCA1}"/>
              </a:ext>
            </a:extLst>
          </p:cNvPr>
          <p:cNvSpPr/>
          <p:nvPr/>
        </p:nvSpPr>
        <p:spPr>
          <a:xfrm>
            <a:off x="10420738" y="3611680"/>
            <a:ext cx="711452" cy="1423301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61B1AD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5" name="Graphic 4">
            <a:extLst>
              <a:ext uri="{FF2B5EF4-FFF2-40B4-BE49-F238E27FC236}">
                <a16:creationId xmlns:a16="http://schemas.microsoft.com/office/drawing/2014/main" id="{54BF9993-5748-E158-31A1-14911C2BCBC4}"/>
              </a:ext>
            </a:extLst>
          </p:cNvPr>
          <p:cNvSpPr/>
          <p:nvPr/>
        </p:nvSpPr>
        <p:spPr>
          <a:xfrm>
            <a:off x="11298096" y="2720102"/>
            <a:ext cx="711452" cy="1423301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FF5809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6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l’information à jour et exacte,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12474</TotalTime>
  <Words>254</Words>
  <Application>Microsoft Office PowerPoint</Application>
  <PresentationFormat>Widescreen</PresentationFormat>
  <Paragraphs>34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186</cp:revision>
  <cp:lastPrinted>2024-02-20T23:48:17Z</cp:lastPrinted>
  <dcterms:created xsi:type="dcterms:W3CDTF">2021-07-07T23:54:57Z</dcterms:created>
  <dcterms:modified xsi:type="dcterms:W3CDTF">2024-10-30T08:12:43Z</dcterms:modified>
</cp:coreProperties>
</file>