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8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116336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MATRICE DES RISQUES ET DES OPPORTUNITÉS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5899" y="224390"/>
            <a:ext cx="2465822" cy="490440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6C7DFE-B85D-0D0F-FAF3-AFC34F3C1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036722"/>
              </p:ext>
            </p:extLst>
          </p:nvPr>
        </p:nvGraphicFramePr>
        <p:xfrm>
          <a:off x="6251163" y="870823"/>
          <a:ext cx="5550558" cy="5722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DU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INTOLÉRABLE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EXTRÊME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RISQUE ET IMPACT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Pénurie de protections oculaires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Augmentation du nombre de blessures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Production retardée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Augmentation des primes d’assurance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3230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Augmenter l’offre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Avertissements de faible niveau de stock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- Trouver d’autres fournisseurs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4493ECF-B02A-9F3D-F40E-06804ABC7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13" y="834964"/>
            <a:ext cx="5796261" cy="579864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79187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MATRICE DES RISQUES ET DES OPPORTUNITÉS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4645E0-747C-1295-F8B6-F4ACD886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980129"/>
              </p:ext>
            </p:extLst>
          </p:nvPr>
        </p:nvGraphicFramePr>
        <p:xfrm>
          <a:off x="6251163" y="870823"/>
          <a:ext cx="5550558" cy="5722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GRAVITÉ DU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PROBABILITÉ DU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NIVEAU DE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RISQUE ET IMPACT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3230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93B444F-D10B-EEF6-9164-4603EDDB8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13" y="834964"/>
            <a:ext cx="5796261" cy="579864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19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2480</TotalTime>
  <Words>198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63</cp:revision>
  <cp:lastPrinted>2020-08-31T22:23:58Z</cp:lastPrinted>
  <dcterms:created xsi:type="dcterms:W3CDTF">2021-07-07T23:54:57Z</dcterms:created>
  <dcterms:modified xsi:type="dcterms:W3CDTF">2024-12-08T13:43:16Z</dcterms:modified>
</cp:coreProperties>
</file>