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0" r:id="rId2"/>
    <p:sldId id="347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92291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REGISTRE DES RISQUES ET DES OPPORTUNITÉS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899225"/>
              </p:ext>
            </p:extLst>
          </p:nvPr>
        </p:nvGraphicFramePr>
        <p:xfrm>
          <a:off x="303926" y="830070"/>
          <a:ext cx="11531566" cy="5562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08483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35808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n’est 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FF8AA25B-890F-E4AB-CF9E-6085989CDD8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35899" y="171122"/>
            <a:ext cx="2465822" cy="49044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0FD84508-CFB3-2F37-35AA-13AD055FC79A}"/>
              </a:ext>
            </a:extLst>
          </p:cNvPr>
          <p:cNvGrpSpPr/>
          <p:nvPr/>
        </p:nvGrpSpPr>
        <p:grpSpPr>
          <a:xfrm>
            <a:off x="9519386" y="4323018"/>
            <a:ext cx="2180122" cy="1948313"/>
            <a:chOff x="9519386" y="4323018"/>
            <a:chExt cx="2180122" cy="194831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877D34-DEB2-26A4-EDF6-5AD55EC12B90}"/>
                </a:ext>
              </a:extLst>
            </p:cNvPr>
            <p:cNvSpPr/>
            <p:nvPr/>
          </p:nvSpPr>
          <p:spPr>
            <a:xfrm>
              <a:off x="9519386" y="4323018"/>
              <a:ext cx="2180122" cy="19483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A783833-FF66-DD4B-58F7-651DCC7AF0E4}"/>
                </a:ext>
              </a:extLst>
            </p:cNvPr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584652" y="4425876"/>
              <a:ext cx="2049590" cy="1808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7394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54817"/>
            <a:ext cx="114396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REGISTRE DES RISQUES ET DES OPPORTUNITÉS - EXEMPLE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553440"/>
              </p:ext>
            </p:extLst>
          </p:nvPr>
        </p:nvGraphicFramePr>
        <p:xfrm>
          <a:off x="303926" y="830984"/>
          <a:ext cx="11531566" cy="5758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4856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2084832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1070113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  <a:gridCol w="3035808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1157436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548358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DESCRIPTION DU RISQUE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DESCRIPTION DE L’IMPACT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NIVEAU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D’IMPACT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PROBABILITÉ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NIVEAU DE PRIORITÉ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PROPRIÉTAIRE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708396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Récapitulez brièvement le risque.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se passera-t-il si le risque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n’est pas atténué ou éliminé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Noter de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1 (FAIBLE) à </a:t>
                      </a:r>
                      <a:b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5 (ÉLEVÉ)</a:t>
                      </a:r>
                      <a:endParaRPr lang="en-US" sz="90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(IMPACT X 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PROBABILITÉ)</a:t>
                      </a:r>
                      <a:b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Commencez par gérer le risque le plus élevé. 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 dirty="0">
                          <a:effectLst/>
                          <a:latin typeface="Century Gothic" panose="020B0502020202020204" pitchFamily="34" charset="0"/>
                        </a:rPr>
                        <a:t>Que peut-on faire pour réduire ou éliminer l’impact ou la probabilité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Qui est </a:t>
                      </a:r>
                    </a:p>
                    <a:p>
                      <a:pPr algn="l" rtl="0" fontAlgn="ctr"/>
                      <a:r>
                        <a:rPr lang="fr-FR" sz="900" u="none" strike="noStrike">
                          <a:effectLst/>
                          <a:latin typeface="Century Gothic" panose="020B0502020202020204" pitchFamily="34" charset="0"/>
                        </a:rPr>
                        <a:t>responsable ?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La livraison du matériel est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Arrêt de la production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Maintenir le contact avec le fournisseur </a:t>
                      </a:r>
                      <a:b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et les fournisseurs alternatifs sous contrat.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Hazel Christensen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Pannes de machines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Production retardée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Augmenter les inspections. 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Avoir des pièces de rechange sur place. 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Jason Desjardins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72929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Les fuites du toit en cas de pluie rendent le sol glissant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Glissements et chutes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Commander des panneaux de sécurité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Avoir des serpillières à portée de main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Réparer le toit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Luiza Smith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28211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Pénurie de protections oculaires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Augmentation du nombre de blessures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Production retardée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Augmentation des primes d’assurance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65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Augmenter l’offre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Avertissements de faible niveau de stock </a:t>
                      </a:r>
                      <a:b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- Trouver d’autres fournisseurs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Sheldon Greene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80327"/>
                  </a:ext>
                </a:extLst>
              </a:tr>
              <a:tr h="648633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183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559392"/>
                  </a:ext>
                </a:extLst>
              </a:tr>
              <a:tr h="531297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729"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R="6729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149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EBA06E64-5D11-E8D5-DDD7-CC284DBC4F3A}"/>
              </a:ext>
            </a:extLst>
          </p:cNvPr>
          <p:cNvGrpSpPr/>
          <p:nvPr/>
        </p:nvGrpSpPr>
        <p:grpSpPr>
          <a:xfrm>
            <a:off x="1332972" y="3490074"/>
            <a:ext cx="3112170" cy="2781257"/>
            <a:chOff x="1332972" y="3490074"/>
            <a:chExt cx="3112170" cy="27812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1332972" y="3490074"/>
              <a:ext cx="3112170" cy="27812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E8DAA09-1CB1-4787-8278-C3271ADB61A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8876" y="3636906"/>
              <a:ext cx="2900363" cy="25782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975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2431</TotalTime>
  <Words>471</Words>
  <Application>Microsoft Office PowerPoint</Application>
  <PresentationFormat>Widescreen</PresentationFormat>
  <Paragraphs>85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2024-12-08T12:55:08Z</dcterms:modified>
</cp:coreProperties>
</file>