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5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01967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REGISTRE DES RISQUES ET DES OPPORTUNITÉS - EXEMPLE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19874"/>
              </p:ext>
            </p:extLst>
          </p:nvPr>
        </p:nvGraphicFramePr>
        <p:xfrm>
          <a:off x="303926" y="830984"/>
          <a:ext cx="11531566" cy="5758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08483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n’est 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Maintenir le contact avec le fournisseur </a:t>
                      </a:r>
                      <a:b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et les fournisseurs alternatifs sous contrat.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Pannes de machines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Augmenter les inspections. 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Avoir des pièces de rechange sur place.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Les fuites du toit en cas de pluie rendent le sol glissant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Glissements et chutes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Commander des panneaux de sécurité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Avoir des serpillières à portée de main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Réparer le toit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Pénurie de protections oculaires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Augmentation du nombre de blessures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Production retardée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Augmentation des primes d’assurance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Augmenter l’offre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Avertissements de faible niveau de stock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Trouver d’autres fournisseurs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E41DC646-9A73-1265-B6E3-4035971FD13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5899" y="171122"/>
            <a:ext cx="2465822" cy="49044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1AF6E5F-29AA-2D3E-F3A2-DE249076D5EC}"/>
              </a:ext>
            </a:extLst>
          </p:cNvPr>
          <p:cNvGrpSpPr/>
          <p:nvPr/>
        </p:nvGrpSpPr>
        <p:grpSpPr>
          <a:xfrm>
            <a:off x="1332972" y="3490074"/>
            <a:ext cx="3112170" cy="2781257"/>
            <a:chOff x="1332972" y="3490074"/>
            <a:chExt cx="3112170" cy="27812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532F84-04C7-DC10-51DD-A5168E939C75}"/>
                </a:ext>
              </a:extLst>
            </p:cNvPr>
            <p:cNvSpPr/>
            <p:nvPr/>
          </p:nvSpPr>
          <p:spPr>
            <a:xfrm>
              <a:off x="1332972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22AB253-20BD-A835-BC33-1BBB8E0BDC28}"/>
                </a:ext>
              </a:extLst>
            </p:cNvPr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8876" y="3636906"/>
              <a:ext cx="2900363" cy="25782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06317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REGISTRE DES RISQUES ET DES OPPORTUNITÉS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38835"/>
              </p:ext>
            </p:extLst>
          </p:nvPr>
        </p:nvGraphicFramePr>
        <p:xfrm>
          <a:off x="303926" y="830070"/>
          <a:ext cx="11531566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08483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7840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n’est 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</a:t>
                      </a: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2429</TotalTime>
  <Words>471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60</cp:revision>
  <cp:lastPrinted>2020-08-31T22:23:58Z</cp:lastPrinted>
  <dcterms:created xsi:type="dcterms:W3CDTF">2021-07-07T23:54:57Z</dcterms:created>
  <dcterms:modified xsi:type="dcterms:W3CDTF">2024-12-08T12:57:53Z</dcterms:modified>
</cp:coreProperties>
</file>