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408" r:id="rId2"/>
    <p:sldId id="353" r:id="rId3"/>
    <p:sldId id="417" r:id="rId4"/>
    <p:sldId id="418" r:id="rId5"/>
    <p:sldId id="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91A56-5E2F-4CCD-B201-EC1E70B474BF}" v="10" dt="2023-11-26T19:25:12.2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420" y="7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82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94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MODÈLE SIMPLE D’ÉVALUATION DES RISQUES DE CONFORMITÉ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72633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SIMPLE D’ÉVALUATION DES RISQUES DE CONFORMITÉ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81506"/>
              </p:ext>
            </p:extLst>
          </p:nvPr>
        </p:nvGraphicFramePr>
        <p:xfrm>
          <a:off x="5046605" y="5213198"/>
          <a:ext cx="6844948" cy="1007737"/>
        </p:xfrm>
        <a:graphic>
          <a:graphicData uri="http://schemas.openxmlformats.org/drawingml/2006/table">
            <a:tbl>
              <a:tblPr/>
              <a:tblGrid>
                <a:gridCol w="249054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435440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DE PROJET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001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DU PROJET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5046605" y="1815394"/>
            <a:ext cx="68449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 DU PROJET</a:t>
            </a:r>
          </a:p>
        </p:txBody>
      </p:sp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7F856820-91F9-4DE6-D6EC-C43245D36A9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8238" y="291588"/>
            <a:ext cx="3276541" cy="6516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DF8A4D-1AE9-E03C-4643-05A58E2D6D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033" y="1948195"/>
            <a:ext cx="4492909" cy="42727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2D1C22-8EEB-E307-51D7-E89953A34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415696"/>
              </p:ext>
            </p:extLst>
          </p:nvPr>
        </p:nvGraphicFramePr>
        <p:xfrm>
          <a:off x="71339" y="979412"/>
          <a:ext cx="11993702" cy="5625347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003817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256517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ÉVALUATION DES RISQUES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APRÈS ATTÉNUATION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JUGEMENT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381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RÉF./ID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ENVIRONNEMENT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ACTIVITÉS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ATTÉNUATIONS / AVERTISSEMENTS / RECOURS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INFORMATION ET COMMUNICATION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CONTRÔLES PRÉSENTS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POUR CONTINUER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COMMENTAIRES ET REMARQUES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EXTRÊME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7141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69542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53200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4069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999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214684" y="248400"/>
            <a:ext cx="6370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ÉVALUATION DES RISQUES DE CONFORMITÉ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1ADEFB-F3DB-5926-02CF-59543F06C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204023"/>
              </p:ext>
            </p:extLst>
          </p:nvPr>
        </p:nvGraphicFramePr>
        <p:xfrm>
          <a:off x="71339" y="979412"/>
          <a:ext cx="11993702" cy="5625347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003817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256517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ÉVALUATION DES RISQUES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APRÈS ATTÉNUATION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JUGEMENT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381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RÉF./ID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ENVIRONNEMENT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ACTIVITÉS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ATTÉNUATIONS / AVERTISSEMENTS / RECOURS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INFORMATION ET COMMUNICATION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CONTRÔLES PRÉSENTS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POUR CONTINUER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COMMENTAIRES ET REMARQUES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EXTRÊME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71419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69542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53200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40695"/>
                  </a:ext>
                </a:extLst>
              </a:tr>
              <a:tr h="554127"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999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7690273-6809-6956-C3F8-9E49CDAE0FDD}"/>
              </a:ext>
            </a:extLst>
          </p:cNvPr>
          <p:cNvSpPr txBox="1"/>
          <p:nvPr/>
        </p:nvSpPr>
        <p:spPr>
          <a:xfrm>
            <a:off x="214684" y="248400"/>
            <a:ext cx="8842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ÉVALUATION DES RISQUES DE CONFORMITÉ (suite)</a:t>
            </a:r>
          </a:p>
        </p:txBody>
      </p:sp>
    </p:spTree>
    <p:extLst>
      <p:ext uri="{BB962C8B-B14F-4D97-AF65-F5344CB8AC3E}">
        <p14:creationId xmlns:p14="http://schemas.microsoft.com/office/powerpoint/2010/main" val="172346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MATRICE DES RISQUES - CLÉ DE NOTATION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5EFBFE-53EF-14F7-FE70-17E8A23E9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619" y="177554"/>
            <a:ext cx="8456499" cy="602714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8255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7563"/>
              </p:ext>
            </p:extLst>
          </p:nvPr>
        </p:nvGraphicFramePr>
        <p:xfrm>
          <a:off x="787790" y="1050352"/>
          <a:ext cx="1004296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4296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5161</TotalTime>
  <Words>523</Words>
  <Application>Microsoft Office PowerPoint</Application>
  <PresentationFormat>Widescreen</PresentationFormat>
  <Paragraphs>285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51</cp:revision>
  <dcterms:created xsi:type="dcterms:W3CDTF">2022-01-31T17:15:25Z</dcterms:created>
  <dcterms:modified xsi:type="dcterms:W3CDTF">2024-12-08T10:48:16Z</dcterms:modified>
</cp:coreProperties>
</file>