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51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BFF"/>
    <a:srgbClr val="8EF3FF"/>
    <a:srgbClr val="86E5F1"/>
    <a:srgbClr val="F04C13"/>
    <a:srgbClr val="FE5A01"/>
    <a:srgbClr val="FCE4D6"/>
    <a:srgbClr val="FF7C46"/>
    <a:srgbClr val="F3F0F0"/>
    <a:srgbClr val="E6DFDB"/>
    <a:srgbClr val="EDE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18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C8D8A5-2C1B-27EA-2D0A-C626534D6976}"/>
              </a:ext>
            </a:extLst>
          </p:cNvPr>
          <p:cNvSpPr txBox="1"/>
          <p:nvPr/>
        </p:nvSpPr>
        <p:spPr>
          <a:xfrm>
            <a:off x="287359" y="277745"/>
            <a:ext cx="99042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SIMPLE DES RISQUES ET DES OPPORTUNITÉS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B7C2ED-DD62-A072-876D-AEA8BFE5D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81119"/>
              </p:ext>
            </p:extLst>
          </p:nvPr>
        </p:nvGraphicFramePr>
        <p:xfrm>
          <a:off x="368972" y="990294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lang="fr-FR" sz="3200" b="1" u="none" strike="noStrike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RISQUE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0982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AB3EBC-CB83-B63A-E5E6-66AD5F0DF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711492"/>
              </p:ext>
            </p:extLst>
          </p:nvPr>
        </p:nvGraphicFramePr>
        <p:xfrm>
          <a:off x="6230854" y="994202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lvl="0"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fr-FR" sz="3200" b="1" u="none" strike="noStrike">
                          <a:effectLst/>
                          <a:latin typeface="Century Gothic" panose="020B0502020202020204" pitchFamily="34" charset="0"/>
                        </a:rPr>
                        <a:t>OPPORTUNITÉ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12866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7" name="Graphic 10">
            <a:extLst>
              <a:ext uri="{FF2B5EF4-FFF2-40B4-BE49-F238E27FC236}">
                <a16:creationId xmlns:a16="http://schemas.microsoft.com/office/drawing/2014/main" id="{EDBB49EF-A0B5-5767-9D81-E182D495A841}"/>
              </a:ext>
            </a:extLst>
          </p:cNvPr>
          <p:cNvGrpSpPr/>
          <p:nvPr/>
        </p:nvGrpSpPr>
        <p:grpSpPr>
          <a:xfrm>
            <a:off x="425430" y="1101668"/>
            <a:ext cx="688317" cy="558598"/>
            <a:chOff x="0" y="0"/>
            <a:chExt cx="2406491" cy="1955244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BE769F8F-46DB-C213-FC0A-264E5A6040C0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7187B3C-1100-06D1-96E7-82C6DDF09865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9917BEB-C5E0-6CED-A017-F325A08D2A25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1" name="Graphic 10">
              <a:extLst>
                <a:ext uri="{FF2B5EF4-FFF2-40B4-BE49-F238E27FC236}">
                  <a16:creationId xmlns:a16="http://schemas.microsoft.com/office/drawing/2014/main" id="{1ACCCAA1-BCE1-09C2-DCFA-54B1D8EC18F3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344387E9-AC6A-4A7E-58E5-8BADD75C1E37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30B526A2-CF4D-EDE0-E4C4-2843FBBFA58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9" name="Graphic 10">
            <a:extLst>
              <a:ext uri="{FF2B5EF4-FFF2-40B4-BE49-F238E27FC236}">
                <a16:creationId xmlns:a16="http://schemas.microsoft.com/office/drawing/2014/main" id="{B3650FB4-6830-F582-9C95-9FB0E53ACB8A}"/>
              </a:ext>
            </a:extLst>
          </p:cNvPr>
          <p:cNvGrpSpPr/>
          <p:nvPr/>
        </p:nvGrpSpPr>
        <p:grpSpPr>
          <a:xfrm>
            <a:off x="6338310" y="1100805"/>
            <a:ext cx="593900" cy="592458"/>
            <a:chOff x="0" y="0"/>
            <a:chExt cx="2075497" cy="2074180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571070-83C3-3A56-9431-5D9548EE2944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EDD05FA-DF3A-240C-68FA-AC3C1915E8C9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184D69A-D2DE-4BC4-2F61-198E44E42ADB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02FD344-05C3-305E-11B3-48E1A274E54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5BA7001-25BD-BBEC-C6E5-8F4614418AC8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BDDD279-68E5-76DB-A72C-EFF50B97B0C5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430C3478-3136-69BE-A9E5-B008E64482A4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18537891-9756-71BA-D1A5-D0EF0914A86B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27D8EF0-A570-F169-6D77-127B53B26A2A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E3ED52AB-C730-DBA2-6E0F-10AAC2E8CA8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07630" y="224390"/>
            <a:ext cx="2758095" cy="54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0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2436</TotalTime>
  <Words>127</Words>
  <Application>Microsoft Office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61</cp:revision>
  <cp:lastPrinted>2020-08-31T22:23:58Z</cp:lastPrinted>
  <dcterms:created xsi:type="dcterms:W3CDTF">2021-07-07T23:54:57Z</dcterms:created>
  <dcterms:modified xsi:type="dcterms:W3CDTF">2024-12-08T12:56:52Z</dcterms:modified>
</cp:coreProperties>
</file>