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21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4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fr.smartsheet.com/try-it?trp=1815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98171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diagramme en arêtes de poisson avec triangles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79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: </a:t>
            </a:r>
            <a:r>
              <a:rPr lang="fr-FR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diagramme en arêtes de poisson est idéal pour la gestion de projet, la planification stratégique et l’amélioration des processus. Utilisez ce modèle pour présenter une analyse de cause à effet dans des contextes tels que des réunions avec les parties prenantes ou des comptes-rendus d’équipe.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fr-FR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r>
              <a:rPr lang="fr-FR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diagramme intègre des triangles pour différencier les niveaux de hiérarchie au sein des causes profondes. Cette approche géométrique ajoute une dimension esthétique et aide le public à suivre le flux d’informations depuis les causes mineures jusqu’aux causes majeures.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699257C5-97EA-F786-B822-C6DAED9788F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 dirty="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 dirty="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12484</TotalTime>
  <Words>252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187</cp:revision>
  <cp:lastPrinted>2024-02-20T23:48:17Z</cp:lastPrinted>
  <dcterms:created xsi:type="dcterms:W3CDTF">2021-07-07T23:54:57Z</dcterms:created>
  <dcterms:modified xsi:type="dcterms:W3CDTF">2024-10-27T13:48:05Z</dcterms:modified>
</cp:coreProperties>
</file>