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20"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22"/>
    <a:srgbClr val="F10002"/>
    <a:srgbClr val="FFC0E3"/>
    <a:srgbClr val="00E7F2"/>
    <a:srgbClr val="00BD3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3EF2B-E70A-4EB7-B0AE-20EE14D53749}" v="3" dt="2024-01-19T23:07:58.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p:scale>
          <a:sx n="75" d="100"/>
          <a:sy n="75" d="100"/>
        </p:scale>
        <p:origin x="60" y="80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3E3EF2B-E70A-4EB7-B0AE-20EE14D53749}"/>
    <pc:docChg chg="undo custSel modSld">
      <pc:chgData name="Bess Dunlevy" userId="dd4b9a8537dbe9d0" providerId="LiveId" clId="{C3E3EF2B-E70A-4EB7-B0AE-20EE14D53749}" dt="2024-01-19T23:08:48.036" v="686" actId="20577"/>
      <pc:docMkLst>
        <pc:docMk/>
      </pc:docMkLst>
      <pc:sldChg chg="addSp delSp modSp mod">
        <pc:chgData name="Bess Dunlevy" userId="dd4b9a8537dbe9d0" providerId="LiveId" clId="{C3E3EF2B-E70A-4EB7-B0AE-20EE14D53749}" dt="2024-01-19T23:08:48.036" v="686" actId="20577"/>
        <pc:sldMkLst>
          <pc:docMk/>
          <pc:sldMk cId="1036723312" sldId="320"/>
        </pc:sldMkLst>
        <pc:spChg chg="mod">
          <ac:chgData name="Bess Dunlevy" userId="dd4b9a8537dbe9d0" providerId="LiveId" clId="{C3E3EF2B-E70A-4EB7-B0AE-20EE14D53749}" dt="2024-01-19T23:04:56.104" v="358" actId="20577"/>
          <ac:spMkLst>
            <pc:docMk/>
            <pc:sldMk cId="1036723312" sldId="320"/>
            <ac:spMk id="3" creationId="{25DB96BB-2EA7-D744-8E6F-DFB6B05779BC}"/>
          </ac:spMkLst>
        </pc:spChg>
        <pc:spChg chg="add mod">
          <ac:chgData name="Bess Dunlevy" userId="dd4b9a8537dbe9d0" providerId="LiveId" clId="{C3E3EF2B-E70A-4EB7-B0AE-20EE14D53749}" dt="2024-01-19T23:07:19.733" v="659" actId="1076"/>
          <ac:spMkLst>
            <pc:docMk/>
            <pc:sldMk cId="1036723312" sldId="320"/>
            <ac:spMk id="4" creationId="{6A9CDD32-8EB5-B57D-9FDD-568143192F52}"/>
          </ac:spMkLst>
        </pc:spChg>
        <pc:spChg chg="mod">
          <ac:chgData name="Bess Dunlevy" userId="dd4b9a8537dbe9d0" providerId="LiveId" clId="{C3E3EF2B-E70A-4EB7-B0AE-20EE14D53749}" dt="2024-01-19T23:06:58.479" v="656" actId="20577"/>
          <ac:spMkLst>
            <pc:docMk/>
            <pc:sldMk cId="1036723312" sldId="320"/>
            <ac:spMk id="5" creationId="{CDADEC37-AD62-194B-8324-91DAEC6F3A34}"/>
          </ac:spMkLst>
        </pc:spChg>
        <pc:spChg chg="mod">
          <ac:chgData name="Bess Dunlevy" userId="dd4b9a8537dbe9d0" providerId="LiveId" clId="{C3E3EF2B-E70A-4EB7-B0AE-20EE14D53749}" dt="2024-01-19T23:08:48.036" v="686" actId="20577"/>
          <ac:spMkLst>
            <pc:docMk/>
            <pc:sldMk cId="1036723312" sldId="320"/>
            <ac:spMk id="9" creationId="{E6EEB223-E166-A54F-887F-3F76EDC4E433}"/>
          </ac:spMkLst>
        </pc:spChg>
        <pc:spChg chg="del">
          <ac:chgData name="Bess Dunlevy" userId="dd4b9a8537dbe9d0" providerId="LiveId" clId="{C3E3EF2B-E70A-4EB7-B0AE-20EE14D53749}" dt="2024-01-19T23:07:12.106" v="657" actId="478"/>
          <ac:spMkLst>
            <pc:docMk/>
            <pc:sldMk cId="1036723312" sldId="320"/>
            <ac:spMk id="54" creationId="{C8FAABF7-CF44-A847-B0BC-190595132FDE}"/>
          </ac:spMkLst>
        </pc:spChg>
        <pc:spChg chg="mod">
          <ac:chgData name="Bess Dunlevy" userId="dd4b9a8537dbe9d0" providerId="LiveId" clId="{C3E3EF2B-E70A-4EB7-B0AE-20EE14D53749}" dt="2024-01-19T23:05:09.775" v="418" actId="20577"/>
          <ac:spMkLst>
            <pc:docMk/>
            <pc:sldMk cId="1036723312" sldId="320"/>
            <ac:spMk id="75" creationId="{4E03B776-881A-BE4E-9B71-CED5774718F9}"/>
          </ac:spMkLst>
        </pc:spChg>
        <pc:spChg chg="mod">
          <ac:chgData name="Bess Dunlevy" userId="dd4b9a8537dbe9d0" providerId="LiveId" clId="{C3E3EF2B-E70A-4EB7-B0AE-20EE14D53749}" dt="2024-01-19T23:05:23.635" v="463" actId="14100"/>
          <ac:spMkLst>
            <pc:docMk/>
            <pc:sldMk cId="1036723312" sldId="320"/>
            <ac:spMk id="76" creationId="{E1CE2886-7039-ED47-AD04-81D7280A7112}"/>
          </ac:spMkLst>
        </pc:spChg>
        <pc:spChg chg="mod">
          <ac:chgData name="Bess Dunlevy" userId="dd4b9a8537dbe9d0" providerId="LiveId" clId="{C3E3EF2B-E70A-4EB7-B0AE-20EE14D53749}" dt="2024-01-19T23:05:43.561" v="511" actId="14100"/>
          <ac:spMkLst>
            <pc:docMk/>
            <pc:sldMk cId="1036723312" sldId="320"/>
            <ac:spMk id="77" creationId="{825DE9F7-3A84-BA4D-A8D6-1F28061069D2}"/>
          </ac:spMkLst>
        </pc:spChg>
        <pc:spChg chg="mod">
          <ac:chgData name="Bess Dunlevy" userId="dd4b9a8537dbe9d0" providerId="LiveId" clId="{C3E3EF2B-E70A-4EB7-B0AE-20EE14D53749}" dt="2024-01-19T23:05:51.276" v="543" actId="20577"/>
          <ac:spMkLst>
            <pc:docMk/>
            <pc:sldMk cId="1036723312" sldId="320"/>
            <ac:spMk id="78" creationId="{F6270B6A-6B71-594B-B81B-8944B73321E7}"/>
          </ac:spMkLst>
        </pc:spChg>
        <pc:spChg chg="mod">
          <ac:chgData name="Bess Dunlevy" userId="dd4b9a8537dbe9d0" providerId="LiveId" clId="{C3E3EF2B-E70A-4EB7-B0AE-20EE14D53749}" dt="2024-01-19T23:06:17.455" v="595" actId="20577"/>
          <ac:spMkLst>
            <pc:docMk/>
            <pc:sldMk cId="1036723312" sldId="320"/>
            <ac:spMk id="79" creationId="{20F5B221-2B2F-7C48-BEE0-AA17DBE93A34}"/>
          </ac:spMkLst>
        </pc:spChg>
        <pc:spChg chg="mod">
          <ac:chgData name="Bess Dunlevy" userId="dd4b9a8537dbe9d0" providerId="LiveId" clId="{C3E3EF2B-E70A-4EB7-B0AE-20EE14D53749}" dt="2024-01-19T23:06:25.285" v="621" actId="20577"/>
          <ac:spMkLst>
            <pc:docMk/>
            <pc:sldMk cId="1036723312" sldId="320"/>
            <ac:spMk id="80" creationId="{B5DA047D-3A7F-0545-B165-F711A43115FC}"/>
          </ac:spMkLst>
        </pc:spChg>
        <pc:spChg chg="mod">
          <ac:chgData name="Bess Dunlevy" userId="dd4b9a8537dbe9d0" providerId="LiveId" clId="{C3E3EF2B-E70A-4EB7-B0AE-20EE14D53749}" dt="2024-01-19T23:06:34.893" v="645" actId="20577"/>
          <ac:spMkLst>
            <pc:docMk/>
            <pc:sldMk cId="1036723312" sldId="320"/>
            <ac:spMk id="81" creationId="{C4076791-A3BF-A842-B151-65ED9133042D}"/>
          </ac:spMkLst>
        </pc:spChg>
        <pc:grpChg chg="del">
          <ac:chgData name="Bess Dunlevy" userId="dd4b9a8537dbe9d0" providerId="LiveId" clId="{C3E3EF2B-E70A-4EB7-B0AE-20EE14D53749}" dt="2024-01-19T23:01:13.894" v="58" actId="478"/>
          <ac:grpSpMkLst>
            <pc:docMk/>
            <pc:sldMk cId="1036723312" sldId="320"/>
            <ac:grpSpMk id="7" creationId="{8E1B7E48-4A02-444F-963A-D6DBBEE435A3}"/>
          </ac:grpSpMkLst>
        </pc:grpChg>
        <pc:graphicFrameChg chg="modGraphic">
          <ac:chgData name="Bess Dunlevy" userId="dd4b9a8537dbe9d0" providerId="LiveId" clId="{C3E3EF2B-E70A-4EB7-B0AE-20EE14D53749}" dt="2024-01-19T23:04:31.926" v="319"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C3E3EF2B-E70A-4EB7-B0AE-20EE14D53749}" dt="2024-01-19T23:08:40.516" v="674" actId="1076"/>
        <pc:sldMkLst>
          <pc:docMk/>
          <pc:sldMk cId="1925317832" sldId="342"/>
        </pc:sldMkLst>
        <pc:spChg chg="mod">
          <ac:chgData name="Bess Dunlevy" userId="dd4b9a8537dbe9d0" providerId="LiveId" clId="{C3E3EF2B-E70A-4EB7-B0AE-20EE14D53749}" dt="2024-01-19T23:08:32.204" v="672" actId="1076"/>
          <ac:spMkLst>
            <pc:docMk/>
            <pc:sldMk cId="1925317832" sldId="342"/>
            <ac:spMk id="2" creationId="{7C5F649A-21D3-4946-B06E-8A79DDA0D00E}"/>
          </ac:spMkLst>
        </pc:spChg>
        <pc:spChg chg="mod">
          <ac:chgData name="Bess Dunlevy" userId="dd4b9a8537dbe9d0" providerId="LiveId" clId="{C3E3EF2B-E70A-4EB7-B0AE-20EE14D53749}" dt="2024-01-19T23:08:35.462" v="673" actId="14100"/>
          <ac:spMkLst>
            <pc:docMk/>
            <pc:sldMk cId="1925317832" sldId="342"/>
            <ac:spMk id="3" creationId="{8D229698-1152-43F9-BE56-3EBDC68FD012}"/>
          </ac:spMkLst>
        </pc:spChg>
        <pc:spChg chg="mod">
          <ac:chgData name="Bess Dunlevy" userId="dd4b9a8537dbe9d0" providerId="LiveId" clId="{C3E3EF2B-E70A-4EB7-B0AE-20EE14D53749}" dt="2024-01-19T23:00:50.855" v="55" actId="255"/>
          <ac:spMkLst>
            <pc:docMk/>
            <pc:sldMk cId="1925317832" sldId="342"/>
            <ac:spMk id="33" creationId="{143A449B-AAB7-994A-92CE-8F48E2CA7DF6}"/>
          </ac:spMkLst>
        </pc:spChg>
        <pc:grpChg chg="del">
          <ac:chgData name="Bess Dunlevy" userId="dd4b9a8537dbe9d0" providerId="LiveId" clId="{C3E3EF2B-E70A-4EB7-B0AE-20EE14D53749}" dt="2024-01-19T23:01:12.082" v="57" actId="478"/>
          <ac:grpSpMkLst>
            <pc:docMk/>
            <pc:sldMk cId="1925317832" sldId="342"/>
            <ac:grpSpMk id="65" creationId="{D7F7C8EC-ED2B-B949-A541-63F70BC666B6}"/>
          </ac:grpSpMkLst>
        </pc:grpChg>
        <pc:picChg chg="add mod ord">
          <ac:chgData name="Bess Dunlevy" userId="dd4b9a8537dbe9d0" providerId="LiveId" clId="{C3E3EF2B-E70A-4EB7-B0AE-20EE14D53749}" dt="2024-01-19T23:02:45.872" v="60" actId="167"/>
          <ac:picMkLst>
            <pc:docMk/>
            <pc:sldMk cId="1925317832" sldId="342"/>
            <ac:picMk id="5" creationId="{37C03320-FD39-2876-153A-01FD0007681C}"/>
          </ac:picMkLst>
        </pc:picChg>
        <pc:picChg chg="add mod">
          <ac:chgData name="Bess Dunlevy" userId="dd4b9a8537dbe9d0" providerId="LiveId" clId="{C3E3EF2B-E70A-4EB7-B0AE-20EE14D53749}" dt="2024-01-19T23:08:40.516" v="674" actId="1076"/>
          <ac:picMkLst>
            <pc:docMk/>
            <pc:sldMk cId="1925317832" sldId="342"/>
            <ac:picMk id="7" creationId="{D99D5DBB-A845-FBFC-C023-B44AF66B8A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6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 géométrique blanche abstraite">
            <a:extLst>
              <a:ext uri="{FF2B5EF4-FFF2-40B4-BE49-F238E27FC236}">
                <a16:creationId xmlns:a16="http://schemas.microsoft.com/office/drawing/2014/main" id="{37C03320-FD39-2876-153A-01FD0007681C}"/>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343194" y="2401285"/>
            <a:ext cx="9247166" cy="1200329"/>
          </a:xfrm>
          <a:prstGeom prst="rect">
            <a:avLst/>
          </a:prstGeom>
          <a:noFill/>
        </p:spPr>
        <p:txBody>
          <a:bodyPr wrap="square" rtlCol="0">
            <a:spAutoFit/>
          </a:bodyPr>
          <a:lstStyle/>
          <a:p>
            <a:pPr rtl="0"/>
            <a:r>
              <a:rPr lang="fr-FR" sz="3600">
                <a:latin typeface="Century Gothic" panose="020B0502020202020204" pitchFamily="34" charset="0"/>
              </a:rPr>
              <a:t>Remarques sur l’utilisation</a:t>
            </a:r>
            <a:br>
              <a:rPr lang="en-US" sz="3600" dirty="0">
                <a:latin typeface="Century Gothic" panose="020B0502020202020204" pitchFamily="34" charset="0"/>
              </a:rPr>
            </a:br>
            <a:r>
              <a:rPr lang="fr-FR" sz="3600">
                <a:latin typeface="Century Gothic" panose="020B0502020202020204" pitchFamily="34" charset="0"/>
              </a:rPr>
              <a:t>de ce modèle</a:t>
            </a:r>
          </a:p>
        </p:txBody>
      </p:sp>
      <p:sp>
        <p:nvSpPr>
          <p:cNvPr id="3" name="TextBox 2">
            <a:extLst>
              <a:ext uri="{FF2B5EF4-FFF2-40B4-BE49-F238E27FC236}">
                <a16:creationId xmlns:a16="http://schemas.microsoft.com/office/drawing/2014/main" id="{8D229698-1152-43F9-BE56-3EBDC68FD012}"/>
              </a:ext>
            </a:extLst>
          </p:cNvPr>
          <p:cNvSpPr txBox="1"/>
          <p:nvPr/>
        </p:nvSpPr>
        <p:spPr>
          <a:xfrm>
            <a:off x="481217" y="3686290"/>
            <a:ext cx="5906777" cy="2708434"/>
          </a:xfrm>
          <a:prstGeom prst="rect">
            <a:avLst/>
          </a:prstGeom>
          <a:noFill/>
        </p:spPr>
        <p:txBody>
          <a:bodyPr wrap="square" rtlCol="0">
            <a:spAutoFit/>
          </a:bodyPr>
          <a:lstStyle/>
          <a:p>
            <a:pPr rtl="0">
              <a:spcAft>
                <a:spcPts val="600"/>
              </a:spcAft>
            </a:pPr>
            <a:r>
              <a:rPr lang="fr-FR" sz="1600" dirty="0">
                <a:latin typeface="Century Gothic" panose="020B0502020202020204" pitchFamily="34" charset="0"/>
              </a:rPr>
              <a:t>Saisissez les tâches du projet dans la zone du diagramme. </a:t>
            </a:r>
          </a:p>
          <a:p>
            <a:pPr rtl="0"/>
            <a:r>
              <a:rPr lang="fr-FR" sz="1600" dirty="0">
                <a:latin typeface="Century Gothic" panose="020B0502020202020204" pitchFamily="34" charset="0"/>
              </a:rPr>
              <a:t> </a:t>
            </a:r>
          </a:p>
          <a:p>
            <a:pPr rtl="0">
              <a:spcAft>
                <a:spcPts val="600"/>
              </a:spcAft>
            </a:pPr>
            <a:r>
              <a:rPr lang="fr-FR" sz="1600" dirty="0">
                <a:latin typeface="Century Gothic" panose="020B0502020202020204" pitchFamily="34" charset="0"/>
              </a:rPr>
              <a:t>Indiquez les propriétaires des étiquettes dans la légende située sous le diagramme. </a:t>
            </a:r>
          </a:p>
          <a:p>
            <a:endParaRPr lang="en-US" sz="1600" dirty="0">
              <a:latin typeface="Century Gothic" panose="020B0502020202020204" pitchFamily="34" charset="0"/>
            </a:endParaRPr>
          </a:p>
          <a:p>
            <a:pPr rtl="0">
              <a:spcAft>
                <a:spcPts val="600"/>
              </a:spcAft>
            </a:pPr>
            <a:r>
              <a:rPr lang="fr-FR" sz="1600" dirty="0">
                <a:latin typeface="Century Gothic" panose="020B0502020202020204" pitchFamily="34" charset="0"/>
              </a:rPr>
              <a:t>Ajustez les barres pour représenter la durée de chaque tâche.  Ajoutez des dates de début et de fin, des dates d’échéance, des dates intermédiaires et des informations supplémentaires sur les tâches dans chaque barre ou dans la zone du diagramme.</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265585" y="307318"/>
            <a:ext cx="2714998" cy="540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6109777" cy="1384995"/>
          </a:xfrm>
          <a:prstGeom prst="rect">
            <a:avLst/>
          </a:prstGeom>
          <a:noFill/>
        </p:spPr>
        <p:txBody>
          <a:bodyPr wrap="square" rtlCol="0">
            <a:spAutoFit/>
          </a:bodyPr>
          <a:lstStyle/>
          <a:p>
            <a:pPr rtl="0"/>
            <a:r>
              <a:rPr lang="fr-FR" sz="2800" b="1" dirty="0">
                <a:solidFill>
                  <a:schemeClr val="tx1">
                    <a:lumMod val="65000"/>
                    <a:lumOff val="35000"/>
                  </a:schemeClr>
                </a:solidFill>
                <a:latin typeface="Century Gothic" panose="020B0502020202020204" pitchFamily="34" charset="0"/>
              </a:rPr>
              <a:t>EXEMPLE DE MODÈLE DE BASE </a:t>
            </a:r>
            <a:br>
              <a:rPr lang="en-US" sz="2800" b="1" dirty="0">
                <a:solidFill>
                  <a:schemeClr val="tx1">
                    <a:lumMod val="65000"/>
                    <a:lumOff val="35000"/>
                  </a:schemeClr>
                </a:solidFill>
                <a:latin typeface="Century Gothic" panose="020B0502020202020204" pitchFamily="34" charset="0"/>
              </a:rPr>
            </a:br>
            <a:r>
              <a:rPr lang="fr-FR" sz="2800" b="1" dirty="0">
                <a:solidFill>
                  <a:schemeClr val="tx1">
                    <a:lumMod val="65000"/>
                    <a:lumOff val="35000"/>
                  </a:schemeClr>
                </a:solidFill>
                <a:latin typeface="Century Gothic" panose="020B0502020202020204" pitchFamily="34" charset="0"/>
              </a:rPr>
              <a:t>DE PLAN DE MISE EN ŒUVRE POUR POWERPOINT</a:t>
            </a:r>
          </a:p>
        </p:txBody>
      </p:sp>
      <p:pic>
        <p:nvPicPr>
          <p:cNvPr id="8" name="Picture 7" descr="A screenshot of a computer&#10;&#10;Description automatically generated">
            <a:extLst>
              <a:ext uri="{FF2B5EF4-FFF2-40B4-BE49-F238E27FC236}">
                <a16:creationId xmlns:a16="http://schemas.microsoft.com/office/drawing/2014/main" id="{CF1C8D3B-9361-D43E-EA60-F8588A01EC41}"/>
              </a:ext>
            </a:extLst>
          </p:cNvPr>
          <p:cNvPicPr>
            <a:picLocks noChangeAspect="1"/>
          </p:cNvPicPr>
          <p:nvPr/>
        </p:nvPicPr>
        <p:blipFill>
          <a:blip r:embed="rId5"/>
          <a:stretch>
            <a:fillRect/>
          </a:stretch>
        </p:blipFill>
        <p:spPr>
          <a:xfrm>
            <a:off x="6622528" y="2734982"/>
            <a:ext cx="5334936" cy="2874482"/>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rtl="0"/>
            <a:r>
              <a:rPr lang="fr-FR">
                <a:solidFill>
                  <a:schemeClr val="bg1"/>
                </a:solidFill>
                <a:latin typeface="Century Gothic" panose="020B0502020202020204" pitchFamily="34" charset="0"/>
                <a:ea typeface="Arial" charset="0"/>
                <a:cs typeface="Arial" charset="0"/>
              </a:rPr>
              <a:t>EXEMPLE DE PLAN DE MISE EN ŒUVRE</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792309162"/>
              </p:ext>
            </p:extLst>
          </p:nvPr>
        </p:nvGraphicFramePr>
        <p:xfrm>
          <a:off x="327121" y="485123"/>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rtl="0">
                        <a:lnSpc>
                          <a:spcPct val="100000"/>
                        </a:lnSpc>
                      </a:pPr>
                      <a:r>
                        <a:rPr lang="fr-FR" sz="900">
                          <a:solidFill>
                            <a:schemeClr val="tx1"/>
                          </a:solidFill>
                          <a:latin typeface="Century Gothic" panose="020B0502020202020204" pitchFamily="34" charset="0"/>
                        </a:rPr>
                        <a:t>TÂCHES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fr-FR" sz="1200" b="0">
                          <a:solidFill>
                            <a:schemeClr val="tx1"/>
                          </a:solidFill>
                          <a:latin typeface="Century Gothic" panose="020B0502020202020204" pitchFamily="34" charset="0"/>
                        </a:rPr>
                        <a:t>MOIS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a:solidFill>
                            <a:schemeClr val="tx1"/>
                          </a:solidFill>
                          <a:latin typeface="Century Gothic" panose="020B0502020202020204" pitchFamily="34" charset="0"/>
                        </a:rPr>
                        <a:t>MOIS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1200" b="0">
                          <a:solidFill>
                            <a:schemeClr val="tx1"/>
                          </a:solidFill>
                          <a:latin typeface="Century Gothic" panose="020B0502020202020204" pitchFamily="34" charset="0"/>
                        </a:rPr>
                        <a:t>MOIS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a:solidFill>
                            <a:schemeClr val="tx1"/>
                          </a:solidFill>
                          <a:latin typeface="Century Gothic" panose="020B0502020202020204" pitchFamily="34" charset="0"/>
                        </a:rPr>
                        <a:t>MOIS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fr-FR" sz="1200" b="0">
                          <a:solidFill>
                            <a:schemeClr val="tx1"/>
                          </a:solidFill>
                          <a:latin typeface="Century Gothic" panose="020B0502020202020204" pitchFamily="34" charset="0"/>
                        </a:rPr>
                        <a:t>MOIS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a:solidFill>
                            <a:schemeClr val="tx1"/>
                          </a:solidFill>
                          <a:latin typeface="Century Gothic" panose="020B0502020202020204" pitchFamily="34" charset="0"/>
                        </a:rPr>
                        <a:t>MOIS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rtl="0">
                        <a:lnSpc>
                          <a:spcPct val="100000"/>
                        </a:lnSpc>
                      </a:pPr>
                      <a:r>
                        <a:rPr lang="fr-FR" sz="1000" b="0">
                          <a:solidFill>
                            <a:schemeClr val="tx1"/>
                          </a:solidFill>
                          <a:latin typeface="Century Gothic" panose="020B0502020202020204" pitchFamily="34" charset="0"/>
                        </a:rPr>
                        <a:t>Étude de faisabilité</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a:solidFill>
                            <a:schemeClr val="tx1"/>
                          </a:solidFill>
                          <a:latin typeface="Century Gothic" panose="020B0502020202020204" pitchFamily="34" charset="0"/>
                        </a:rPr>
                        <a:t>Conception et développement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Tests pilotes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Déploiement à grande échelle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Gestion de l’exploitation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Engagement client et assistance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Révision et optimisation des performances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Expansion et croissance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Recherche de nouveaux marchés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Mise en œuvre de mises à niveau</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809599"/>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Échéance 00/00</a:t>
            </a:r>
          </a:p>
        </p:txBody>
      </p:sp>
      <p:sp>
        <p:nvSpPr>
          <p:cNvPr id="6" name="Rectangle 5">
            <a:extLst>
              <a:ext uri="{FF2B5EF4-FFF2-40B4-BE49-F238E27FC236}">
                <a16:creationId xmlns:a16="http://schemas.microsoft.com/office/drawing/2014/main" id="{45120421-B160-AC44-999E-CFB0721F467F}"/>
              </a:ext>
            </a:extLst>
          </p:cNvPr>
          <p:cNvSpPr/>
          <p:nvPr/>
        </p:nvSpPr>
        <p:spPr>
          <a:xfrm>
            <a:off x="4262634" y="1277572"/>
            <a:ext cx="955015"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dirty="0">
                <a:solidFill>
                  <a:schemeClr val="tx1"/>
                </a:solidFill>
                <a:latin typeface="Century Gothic" panose="020B0502020202020204" pitchFamily="34" charset="0"/>
              </a:rPr>
              <a:t>Échéance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745545"/>
            <a:ext cx="955015"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Jalon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213518"/>
            <a:ext cx="955015"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Révision requise</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681491"/>
            <a:ext cx="3885877"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Échéance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149464"/>
            <a:ext cx="1582812"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Échéance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617437"/>
            <a:ext cx="1395257"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Échéance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085410"/>
            <a:ext cx="1943685"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Échéance 00/00</a:t>
            </a: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021353"/>
            <a:ext cx="2468880"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a:solidFill>
                  <a:schemeClr val="tx1"/>
                </a:solidFill>
                <a:latin typeface="Century Gothic" panose="020B0502020202020204" pitchFamily="34" charset="0"/>
              </a:rPr>
              <a:t>Échéance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763631"/>
            <a:ext cx="2194560" cy="246221"/>
          </a:xfrm>
          <a:prstGeom prst="rect">
            <a:avLst/>
          </a:prstGeom>
          <a:noFill/>
        </p:spPr>
        <p:txBody>
          <a:bodyPr wrap="square" rtlCol="0">
            <a:spAutoFit/>
          </a:bodyPr>
          <a:lstStyle/>
          <a:p>
            <a:pPr rtl="0"/>
            <a:r>
              <a:rPr lang="fr-FR" sz="1000">
                <a:latin typeface="Century Gothic" panose="020B0502020202020204" pitchFamily="34" charset="0"/>
              </a:rPr>
              <a:t>Henry McNeal, chef de projets</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089239"/>
            <a:ext cx="2194560" cy="246221"/>
          </a:xfrm>
          <a:prstGeom prst="rect">
            <a:avLst/>
          </a:prstGeom>
          <a:noFill/>
        </p:spPr>
        <p:txBody>
          <a:bodyPr wrap="square" rtlCol="0">
            <a:spAutoFit/>
          </a:bodyPr>
          <a:lstStyle/>
          <a:p>
            <a:pPr rtl="0"/>
            <a:r>
              <a:rPr lang="fr-FR" sz="1000">
                <a:latin typeface="Century Gothic" panose="020B0502020202020204" pitchFamily="34" charset="0"/>
              </a:rPr>
              <a:t>Lori Garcia, Sr. Cheffe de projet</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763294"/>
            <a:ext cx="2591938" cy="246221"/>
          </a:xfrm>
          <a:prstGeom prst="rect">
            <a:avLst/>
          </a:prstGeom>
          <a:noFill/>
        </p:spPr>
        <p:txBody>
          <a:bodyPr wrap="square" rtlCol="0">
            <a:spAutoFit/>
          </a:bodyPr>
          <a:lstStyle/>
          <a:p>
            <a:pPr rtl="0"/>
            <a:r>
              <a:rPr lang="fr-FR" sz="1000">
                <a:latin typeface="Century Gothic" panose="020B0502020202020204" pitchFamily="34" charset="0"/>
              </a:rPr>
              <a:t>Paul Finley, assistant chef de projets</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088902"/>
            <a:ext cx="2670358" cy="246221"/>
          </a:xfrm>
          <a:prstGeom prst="rect">
            <a:avLst/>
          </a:prstGeom>
          <a:noFill/>
        </p:spPr>
        <p:txBody>
          <a:bodyPr wrap="square" rtlCol="0">
            <a:spAutoFit/>
          </a:bodyPr>
          <a:lstStyle/>
          <a:p>
            <a:pPr rtl="0"/>
            <a:r>
              <a:rPr lang="fr-FR" sz="1000">
                <a:latin typeface="Century Gothic" panose="020B0502020202020204" pitchFamily="34" charset="0"/>
              </a:rPr>
              <a:t>Sasha Petrov, assistante chef de projets</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3" y="5761556"/>
            <a:ext cx="2484017" cy="246221"/>
          </a:xfrm>
          <a:prstGeom prst="rect">
            <a:avLst/>
          </a:prstGeom>
          <a:noFill/>
        </p:spPr>
        <p:txBody>
          <a:bodyPr wrap="square" rtlCol="0">
            <a:spAutoFit/>
          </a:bodyPr>
          <a:lstStyle/>
          <a:p>
            <a:pPr rtl="0"/>
            <a:r>
              <a:rPr lang="fr-FR" sz="1000" dirty="0">
                <a:latin typeface="Century Gothic" panose="020B0502020202020204" pitchFamily="34" charset="0"/>
              </a:rPr>
              <a:t>Devon Gomez, contrôle de qualité</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087164"/>
            <a:ext cx="2194560" cy="246221"/>
          </a:xfrm>
          <a:prstGeom prst="rect">
            <a:avLst/>
          </a:prstGeom>
          <a:noFill/>
        </p:spPr>
        <p:txBody>
          <a:bodyPr wrap="square" rtlCol="0">
            <a:spAutoFit/>
          </a:bodyPr>
          <a:lstStyle/>
          <a:p>
            <a:pPr rtl="0"/>
            <a:r>
              <a:rPr lang="fr-FR" sz="1000">
                <a:latin typeface="Century Gothic" panose="020B0502020202020204" pitchFamily="34" charset="0"/>
              </a:rPr>
              <a:t>Sylvie Beasley, opérations</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761219"/>
            <a:ext cx="2194560" cy="246221"/>
          </a:xfrm>
          <a:prstGeom prst="rect">
            <a:avLst/>
          </a:prstGeom>
          <a:noFill/>
        </p:spPr>
        <p:txBody>
          <a:bodyPr wrap="square" rtlCol="0">
            <a:spAutoFit/>
          </a:bodyPr>
          <a:lstStyle/>
          <a:p>
            <a:pPr rtl="0"/>
            <a:r>
              <a:rPr lang="fr-FR" sz="1000">
                <a:latin typeface="Century Gothic" panose="020B0502020202020204" pitchFamily="34" charset="0"/>
              </a:rPr>
              <a:t>Bruce Ferguson, opérations</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086827"/>
            <a:ext cx="2194560" cy="246221"/>
          </a:xfrm>
          <a:prstGeom prst="rect">
            <a:avLst/>
          </a:prstGeom>
          <a:noFill/>
        </p:spPr>
        <p:txBody>
          <a:bodyPr wrap="square" rtlCol="0">
            <a:spAutoFit/>
          </a:bodyPr>
          <a:lstStyle/>
          <a:p>
            <a:pPr rtl="0"/>
            <a:r>
              <a:rPr lang="fr-FR" sz="1000">
                <a:latin typeface="Century Gothic" panose="020B0502020202020204" pitchFamily="34" charset="0"/>
              </a:rPr>
              <a:t>Bindy Peterson, diffusion</a:t>
            </a:r>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9105474" y="127357"/>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00">
                  <a:solidFill>
                    <a:schemeClr val="tx1"/>
                  </a:solidFill>
                  <a:latin typeface="Century Gothic" panose="020B0502020202020204" pitchFamily="34" charset="0"/>
                </a:rPr>
                <a:t>AUJOURD’HUI</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718732"/>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D5755D5-4DA7-844D-A71D-BC507D72C599}"/>
              </a:ext>
            </a:extLst>
          </p:cNvPr>
          <p:cNvSpPr/>
          <p:nvPr/>
        </p:nvSpPr>
        <p:spPr>
          <a:xfrm>
            <a:off x="3846809" y="2681003"/>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fr-FR" sz="1000">
                <a:solidFill>
                  <a:schemeClr val="tx1"/>
                </a:solidFill>
                <a:latin typeface="Century Gothic" panose="020B0502020202020204" pitchFamily="34" charset="0"/>
              </a:rPr>
              <a:t>Jalon 1 – 00/00</a:t>
            </a:r>
          </a:p>
        </p:txBody>
      </p:sp>
      <p:sp>
        <p:nvSpPr>
          <p:cNvPr id="4" name="Rectangle 3">
            <a:extLst>
              <a:ext uri="{FF2B5EF4-FFF2-40B4-BE49-F238E27FC236}">
                <a16:creationId xmlns:a16="http://schemas.microsoft.com/office/drawing/2014/main" id="{6A9CDD32-8EB5-B57D-9FDD-568143192F52}"/>
              </a:ext>
            </a:extLst>
          </p:cNvPr>
          <p:cNvSpPr/>
          <p:nvPr/>
        </p:nvSpPr>
        <p:spPr>
          <a:xfrm>
            <a:off x="9969407" y="4576206"/>
            <a:ext cx="923245"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00" dirty="0">
                <a:solidFill>
                  <a:schemeClr val="tx1"/>
                </a:solidFill>
                <a:latin typeface="Century Gothic" panose="020B0502020202020204" pitchFamily="34" charset="0"/>
              </a:rPr>
              <a:t>Échéance 00/00</a:t>
            </a:r>
          </a:p>
        </p:txBody>
      </p: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fournis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AC44026-2A50-4B18-9335-71F7C3698EF7}" vid="{627BE862-221D-4A98-B64A-0C8EDBA5B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IC-Simple-Gantt-Chart-Template_PowerPoint - SR edits</Template>
  <TotalTime>73</TotalTime>
  <Words>330</Words>
  <Application>Microsoft Office PowerPoint</Application>
  <PresentationFormat>Widescreen</PresentationFormat>
  <Paragraphs>50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Chris Green</cp:lastModifiedBy>
  <cp:revision>7</cp:revision>
  <cp:lastPrinted>2020-08-31T22:23:58Z</cp:lastPrinted>
  <dcterms:created xsi:type="dcterms:W3CDTF">2020-10-13T17:45:05Z</dcterms:created>
  <dcterms:modified xsi:type="dcterms:W3CDTF">2024-11-14T01:54:34Z</dcterms:modified>
</cp:coreProperties>
</file>