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
  </p:notesMasterIdLst>
  <p:sldIdLst>
    <p:sldId id="342" r:id="rId2"/>
    <p:sldId id="378" r:id="rId3"/>
    <p:sldId id="385" r:id="rId4"/>
    <p:sldId id="386" r:id="rId5"/>
    <p:sldId id="387" r:id="rId6"/>
    <p:sldId id="388" r:id="rId7"/>
    <p:sldId id="389" r:id="rId8"/>
    <p:sldId id="390" r:id="rId9"/>
    <p:sldId id="29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B5C0"/>
    <a:srgbClr val="FEFEFE"/>
    <a:srgbClr val="9CA58C"/>
    <a:srgbClr val="CBD6B5"/>
    <a:srgbClr val="EBD9B6"/>
    <a:srgbClr val="654105"/>
    <a:srgbClr val="7C5008"/>
    <a:srgbClr val="0098C6"/>
    <a:srgbClr val="02B9F0"/>
    <a:srgbClr val="D5A6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3A787B-B624-4A3C-BA66-910334872773}" v="30" dt="2024-02-05T00:12:13.3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57" autoAdjust="0"/>
    <p:restoredTop sz="86447"/>
  </p:normalViewPr>
  <p:slideViewPr>
    <p:cSldViewPr snapToGrid="0" snapToObjects="1">
      <p:cViewPr varScale="1">
        <p:scale>
          <a:sx n="108" d="100"/>
          <a:sy n="108" d="100"/>
        </p:scale>
        <p:origin x="912" y="10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533A787B-B624-4A3C-BA66-910334872773}"/>
    <pc:docChg chg="undo custSel addSld delSld modSld">
      <pc:chgData name="Bess Dunlevy" userId="dd4b9a8537dbe9d0" providerId="LiveId" clId="{533A787B-B624-4A3C-BA66-910334872773}" dt="2024-02-05T00:12:47.572" v="395" actId="207"/>
      <pc:docMkLst>
        <pc:docMk/>
      </pc:docMkLst>
      <pc:sldChg chg="addSp delSp modSp mod">
        <pc:chgData name="Bess Dunlevy" userId="dd4b9a8537dbe9d0" providerId="LiveId" clId="{533A787B-B624-4A3C-BA66-910334872773}" dt="2024-02-05T00:12:47.572" v="395" actId="207"/>
        <pc:sldMkLst>
          <pc:docMk/>
          <pc:sldMk cId="1508588292" sldId="342"/>
        </pc:sldMkLst>
        <pc:spChg chg="del mod">
          <ac:chgData name="Bess Dunlevy" userId="dd4b9a8537dbe9d0" providerId="LiveId" clId="{533A787B-B624-4A3C-BA66-910334872773}" dt="2024-02-04T23:55:13.066" v="57" actId="478"/>
          <ac:spMkLst>
            <pc:docMk/>
            <pc:sldMk cId="1508588292" sldId="342"/>
            <ac:spMk id="2" creationId="{2A35ACA8-E3C3-0542-3647-CD070D08DD76}"/>
          </ac:spMkLst>
        </pc:spChg>
        <pc:spChg chg="add mod">
          <ac:chgData name="Bess Dunlevy" userId="dd4b9a8537dbe9d0" providerId="LiveId" clId="{533A787B-B624-4A3C-BA66-910334872773}" dt="2024-02-05T00:12:47.572" v="395" actId="207"/>
          <ac:spMkLst>
            <pc:docMk/>
            <pc:sldMk cId="1508588292" sldId="342"/>
            <ac:spMk id="8" creationId="{53B6FD39-987B-6CAD-D0FE-0C7D606DB152}"/>
          </ac:spMkLst>
        </pc:spChg>
        <pc:spChg chg="del">
          <ac:chgData name="Bess Dunlevy" userId="dd4b9a8537dbe9d0" providerId="LiveId" clId="{533A787B-B624-4A3C-BA66-910334872773}" dt="2024-02-04T23:55:05.217" v="53" actId="478"/>
          <ac:spMkLst>
            <pc:docMk/>
            <pc:sldMk cId="1508588292" sldId="342"/>
            <ac:spMk id="13" creationId="{C87B1611-D82F-8F2B-3824-B0810494A4E4}"/>
          </ac:spMkLst>
        </pc:spChg>
        <pc:spChg chg="mod">
          <ac:chgData name="Bess Dunlevy" userId="dd4b9a8537dbe9d0" providerId="LiveId" clId="{533A787B-B624-4A3C-BA66-910334872773}" dt="2024-02-04T23:56:12.929" v="119"/>
          <ac:spMkLst>
            <pc:docMk/>
            <pc:sldMk cId="1508588292" sldId="342"/>
            <ac:spMk id="33" creationId="{143A449B-AAB7-994A-92CE-8F48E2CA7DF6}"/>
          </ac:spMkLst>
        </pc:spChg>
        <pc:spChg chg="del">
          <ac:chgData name="Bess Dunlevy" userId="dd4b9a8537dbe9d0" providerId="LiveId" clId="{533A787B-B624-4A3C-BA66-910334872773}" dt="2024-02-04T23:55:03.993" v="52" actId="478"/>
          <ac:spMkLst>
            <pc:docMk/>
            <pc:sldMk cId="1508588292" sldId="342"/>
            <ac:spMk id="92" creationId="{15002CF0-EA59-CE43-9D0C-B9955C66D425}"/>
          </ac:spMkLst>
        </pc:spChg>
        <pc:picChg chg="mod">
          <ac:chgData name="Bess Dunlevy" userId="dd4b9a8537dbe9d0" providerId="LiveId" clId="{533A787B-B624-4A3C-BA66-910334872773}" dt="2024-02-04T23:56:45.325" v="126" actId="1076"/>
          <ac:picMkLst>
            <pc:docMk/>
            <pc:sldMk cId="1508588292" sldId="342"/>
            <ac:picMk id="4" creationId="{4AEB8225-3AA8-AF48-AD51-3F5F53316D6B}"/>
          </ac:picMkLst>
        </pc:picChg>
        <pc:picChg chg="del mod">
          <ac:chgData name="Bess Dunlevy" userId="dd4b9a8537dbe9d0" providerId="LiveId" clId="{533A787B-B624-4A3C-BA66-910334872773}" dt="2024-02-04T23:53:40.938" v="4" actId="478"/>
          <ac:picMkLst>
            <pc:docMk/>
            <pc:sldMk cId="1508588292" sldId="342"/>
            <ac:picMk id="5" creationId="{58AA660B-4D18-0578-C921-7240FC462F61}"/>
          </ac:picMkLst>
        </pc:picChg>
        <pc:picChg chg="add mod ord modCrop">
          <ac:chgData name="Bess Dunlevy" userId="dd4b9a8537dbe9d0" providerId="LiveId" clId="{533A787B-B624-4A3C-BA66-910334872773}" dt="2024-02-04T23:55:00.257" v="51"/>
          <ac:picMkLst>
            <pc:docMk/>
            <pc:sldMk cId="1508588292" sldId="342"/>
            <ac:picMk id="6" creationId="{33FA619D-F702-7AF0-13A6-C0D7D3D2E3E5}"/>
          </ac:picMkLst>
        </pc:picChg>
      </pc:sldChg>
      <pc:sldChg chg="del">
        <pc:chgData name="Bess Dunlevy" userId="dd4b9a8537dbe9d0" providerId="LiveId" clId="{533A787B-B624-4A3C-BA66-910334872773}" dt="2024-02-05T00:04:03.812" v="362" actId="47"/>
        <pc:sldMkLst>
          <pc:docMk/>
          <pc:sldMk cId="1148060396" sldId="371"/>
        </pc:sldMkLst>
      </pc:sldChg>
      <pc:sldChg chg="addSp delSp modSp mod">
        <pc:chgData name="Bess Dunlevy" userId="dd4b9a8537dbe9d0" providerId="LiveId" clId="{533A787B-B624-4A3C-BA66-910334872773}" dt="2024-02-05T00:12:00.603" v="388" actId="1076"/>
        <pc:sldMkLst>
          <pc:docMk/>
          <pc:sldMk cId="3071353027" sldId="378"/>
        </pc:sldMkLst>
        <pc:spChg chg="add del mod">
          <ac:chgData name="Bess Dunlevy" userId="dd4b9a8537dbe9d0" providerId="LiveId" clId="{533A787B-B624-4A3C-BA66-910334872773}" dt="2024-02-05T00:11:37.771" v="383" actId="478"/>
          <ac:spMkLst>
            <pc:docMk/>
            <pc:sldMk cId="3071353027" sldId="378"/>
            <ac:spMk id="2" creationId="{40D507A2-BFE0-91E0-D2CB-3480DCBFB8BF}"/>
          </ac:spMkLst>
        </pc:spChg>
        <pc:spChg chg="del">
          <ac:chgData name="Bess Dunlevy" userId="dd4b9a8537dbe9d0" providerId="LiveId" clId="{533A787B-B624-4A3C-BA66-910334872773}" dt="2024-02-04T23:57:17.624" v="131" actId="478"/>
          <ac:spMkLst>
            <pc:docMk/>
            <pc:sldMk cId="3071353027" sldId="378"/>
            <ac:spMk id="2" creationId="{6DFB895D-64F9-81D0-8137-E9A8378B4CEE}"/>
          </ac:spMkLst>
        </pc:spChg>
        <pc:spChg chg="del">
          <ac:chgData name="Bess Dunlevy" userId="dd4b9a8537dbe9d0" providerId="LiveId" clId="{533A787B-B624-4A3C-BA66-910334872773}" dt="2024-02-04T23:57:16.376" v="130" actId="478"/>
          <ac:spMkLst>
            <pc:docMk/>
            <pc:sldMk cId="3071353027" sldId="378"/>
            <ac:spMk id="3" creationId="{15D42A25-E21D-A507-4180-758347F79583}"/>
          </ac:spMkLst>
        </pc:spChg>
        <pc:spChg chg="del">
          <ac:chgData name="Bess Dunlevy" userId="dd4b9a8537dbe9d0" providerId="LiveId" clId="{533A787B-B624-4A3C-BA66-910334872773}" dt="2024-02-04T23:56:50.653" v="127" actId="478"/>
          <ac:spMkLst>
            <pc:docMk/>
            <pc:sldMk cId="3071353027" sldId="378"/>
            <ac:spMk id="6" creationId="{E9AEEF20-5CF7-A8A3-A9D0-386FF353F1BE}"/>
          </ac:spMkLst>
        </pc:spChg>
        <pc:spChg chg="mod">
          <ac:chgData name="Bess Dunlevy" userId="dd4b9a8537dbe9d0" providerId="LiveId" clId="{533A787B-B624-4A3C-BA66-910334872773}" dt="2024-02-04T23:57:28.222" v="133" actId="207"/>
          <ac:spMkLst>
            <pc:docMk/>
            <pc:sldMk cId="3071353027" sldId="378"/>
            <ac:spMk id="7" creationId="{50ADD452-89DF-89E0-6239-97BF50BD69D2}"/>
          </ac:spMkLst>
        </pc:spChg>
        <pc:spChg chg="add mod">
          <ac:chgData name="Bess Dunlevy" userId="dd4b9a8537dbe9d0" providerId="LiveId" clId="{533A787B-B624-4A3C-BA66-910334872773}" dt="2024-02-05T00:00:59.425" v="207" actId="1076"/>
          <ac:spMkLst>
            <pc:docMk/>
            <pc:sldMk cId="3071353027" sldId="378"/>
            <ac:spMk id="9" creationId="{A291144D-FFE5-9D7E-F91A-9E8EC606224F}"/>
          </ac:spMkLst>
        </pc:spChg>
        <pc:spChg chg="add mod">
          <ac:chgData name="Bess Dunlevy" userId="dd4b9a8537dbe9d0" providerId="LiveId" clId="{533A787B-B624-4A3C-BA66-910334872773}" dt="2024-02-04T23:58:25.167" v="151" actId="1076"/>
          <ac:spMkLst>
            <pc:docMk/>
            <pc:sldMk cId="3071353027" sldId="378"/>
            <ac:spMk id="11" creationId="{0E17F6B8-1F3F-770A-2E80-0303512F3E50}"/>
          </ac:spMkLst>
        </pc:spChg>
        <pc:spChg chg="add mod">
          <ac:chgData name="Bess Dunlevy" userId="dd4b9a8537dbe9d0" providerId="LiveId" clId="{533A787B-B624-4A3C-BA66-910334872773}" dt="2024-02-05T00:03:02.150" v="324" actId="1076"/>
          <ac:spMkLst>
            <pc:docMk/>
            <pc:sldMk cId="3071353027" sldId="378"/>
            <ac:spMk id="12" creationId="{7CD462BA-A423-0F1D-09E3-8F4AC0746586}"/>
          </ac:spMkLst>
        </pc:spChg>
        <pc:picChg chg="add mod">
          <ac:chgData name="Bess Dunlevy" userId="dd4b9a8537dbe9d0" providerId="LiveId" clId="{533A787B-B624-4A3C-BA66-910334872773}" dt="2024-02-05T00:00:59.425" v="207" actId="1076"/>
          <ac:picMkLst>
            <pc:docMk/>
            <pc:sldMk cId="3071353027" sldId="378"/>
            <ac:picMk id="4" creationId="{06AA1836-4607-FF73-60BB-ECCD24BF6B8E}"/>
          </ac:picMkLst>
        </pc:picChg>
        <pc:picChg chg="del">
          <ac:chgData name="Bess Dunlevy" userId="dd4b9a8537dbe9d0" providerId="LiveId" clId="{533A787B-B624-4A3C-BA66-910334872773}" dt="2024-02-04T23:57:15.224" v="129" actId="478"/>
          <ac:picMkLst>
            <pc:docMk/>
            <pc:sldMk cId="3071353027" sldId="378"/>
            <ac:picMk id="5" creationId="{0AC1B624-A3A8-A206-5CC1-F84AF9C0B55D}"/>
          </ac:picMkLst>
        </pc:picChg>
        <pc:cxnChg chg="add mod">
          <ac:chgData name="Bess Dunlevy" userId="dd4b9a8537dbe9d0" providerId="LiveId" clId="{533A787B-B624-4A3C-BA66-910334872773}" dt="2024-02-05T00:12:00.603" v="388" actId="1076"/>
          <ac:cxnSpMkLst>
            <pc:docMk/>
            <pc:sldMk cId="3071353027" sldId="378"/>
            <ac:cxnSpMk id="5" creationId="{D7521177-4044-99AB-C64B-EF994C280818}"/>
          </ac:cxnSpMkLst>
        </pc:cxnChg>
      </pc:sldChg>
      <pc:sldChg chg="del">
        <pc:chgData name="Bess Dunlevy" userId="dd4b9a8537dbe9d0" providerId="LiveId" clId="{533A787B-B624-4A3C-BA66-910334872773}" dt="2024-02-05T00:04:03.812" v="362" actId="47"/>
        <pc:sldMkLst>
          <pc:docMk/>
          <pc:sldMk cId="3637800021" sldId="379"/>
        </pc:sldMkLst>
      </pc:sldChg>
      <pc:sldChg chg="del">
        <pc:chgData name="Bess Dunlevy" userId="dd4b9a8537dbe9d0" providerId="LiveId" clId="{533A787B-B624-4A3C-BA66-910334872773}" dt="2024-02-05T00:04:03.812" v="362" actId="47"/>
        <pc:sldMkLst>
          <pc:docMk/>
          <pc:sldMk cId="2344585201" sldId="380"/>
        </pc:sldMkLst>
      </pc:sldChg>
      <pc:sldChg chg="del">
        <pc:chgData name="Bess Dunlevy" userId="dd4b9a8537dbe9d0" providerId="LiveId" clId="{533A787B-B624-4A3C-BA66-910334872773}" dt="2024-02-05T00:04:03.812" v="362" actId="47"/>
        <pc:sldMkLst>
          <pc:docMk/>
          <pc:sldMk cId="954093630" sldId="381"/>
        </pc:sldMkLst>
      </pc:sldChg>
      <pc:sldChg chg="del">
        <pc:chgData name="Bess Dunlevy" userId="dd4b9a8537dbe9d0" providerId="LiveId" clId="{533A787B-B624-4A3C-BA66-910334872773}" dt="2024-02-05T00:04:03.812" v="362" actId="47"/>
        <pc:sldMkLst>
          <pc:docMk/>
          <pc:sldMk cId="1442609722" sldId="382"/>
        </pc:sldMkLst>
      </pc:sldChg>
      <pc:sldChg chg="del">
        <pc:chgData name="Bess Dunlevy" userId="dd4b9a8537dbe9d0" providerId="LiveId" clId="{533A787B-B624-4A3C-BA66-910334872773}" dt="2024-02-05T00:04:03.812" v="362" actId="47"/>
        <pc:sldMkLst>
          <pc:docMk/>
          <pc:sldMk cId="338145711" sldId="383"/>
        </pc:sldMkLst>
      </pc:sldChg>
      <pc:sldChg chg="del">
        <pc:chgData name="Bess Dunlevy" userId="dd4b9a8537dbe9d0" providerId="LiveId" clId="{533A787B-B624-4A3C-BA66-910334872773}" dt="2024-02-05T00:04:07.150" v="363" actId="47"/>
        <pc:sldMkLst>
          <pc:docMk/>
          <pc:sldMk cId="3801319251" sldId="384"/>
        </pc:sldMkLst>
      </pc:sldChg>
      <pc:sldChg chg="addSp delSp modSp add mod">
        <pc:chgData name="Bess Dunlevy" userId="dd4b9a8537dbe9d0" providerId="LiveId" clId="{533A787B-B624-4A3C-BA66-910334872773}" dt="2024-02-05T00:12:03.200" v="389"/>
        <pc:sldMkLst>
          <pc:docMk/>
          <pc:sldMk cId="3412096267" sldId="385"/>
        </pc:sldMkLst>
        <pc:spChg chg="add del mod">
          <ac:chgData name="Bess Dunlevy" userId="dd4b9a8537dbe9d0" providerId="LiveId" clId="{533A787B-B624-4A3C-BA66-910334872773}" dt="2024-02-05T00:01:43.061" v="234" actId="478"/>
          <ac:spMkLst>
            <pc:docMk/>
            <pc:sldMk cId="3412096267" sldId="385"/>
            <ac:spMk id="3" creationId="{00E04FE2-AB89-D72C-4B6D-6245FF0B0863}"/>
          </ac:spMkLst>
        </pc:spChg>
        <pc:spChg chg="add mod">
          <ac:chgData name="Bess Dunlevy" userId="dd4b9a8537dbe9d0" providerId="LiveId" clId="{533A787B-B624-4A3C-BA66-910334872773}" dt="2024-02-05T00:03:04.194" v="325"/>
          <ac:spMkLst>
            <pc:docMk/>
            <pc:sldMk cId="3412096267" sldId="385"/>
            <ac:spMk id="5" creationId="{BF5061A5-FB34-AAF6-23E7-14F4C26CB142}"/>
          </ac:spMkLst>
        </pc:spChg>
        <pc:spChg chg="mod">
          <ac:chgData name="Bess Dunlevy" userId="dd4b9a8537dbe9d0" providerId="LiveId" clId="{533A787B-B624-4A3C-BA66-910334872773}" dt="2024-02-05T00:01:41.918" v="233" actId="14100"/>
          <ac:spMkLst>
            <pc:docMk/>
            <pc:sldMk cId="3412096267" sldId="385"/>
            <ac:spMk id="9" creationId="{B0402ABD-012D-09B4-5FA2-C2647C54350B}"/>
          </ac:spMkLst>
        </pc:spChg>
        <pc:spChg chg="mod">
          <ac:chgData name="Bess Dunlevy" userId="dd4b9a8537dbe9d0" providerId="LiveId" clId="{533A787B-B624-4A3C-BA66-910334872773}" dt="2024-02-04T23:59:25.177" v="175"/>
          <ac:spMkLst>
            <pc:docMk/>
            <pc:sldMk cId="3412096267" sldId="385"/>
            <ac:spMk id="11" creationId="{8DF49287-4A7D-C6C3-DA50-175A549EBADA}"/>
          </ac:spMkLst>
        </pc:spChg>
        <pc:picChg chg="add del mod">
          <ac:chgData name="Bess Dunlevy" userId="dd4b9a8537dbe9d0" providerId="LiveId" clId="{533A787B-B624-4A3C-BA66-910334872773}" dt="2024-02-05T00:01:35.110" v="231" actId="478"/>
          <ac:picMkLst>
            <pc:docMk/>
            <pc:sldMk cId="3412096267" sldId="385"/>
            <ac:picMk id="2" creationId="{C2B1975D-99AE-D921-69D2-4BA5F56C8D2A}"/>
          </ac:picMkLst>
        </pc:picChg>
        <pc:picChg chg="mod">
          <ac:chgData name="Bess Dunlevy" userId="dd4b9a8537dbe9d0" providerId="LiveId" clId="{533A787B-B624-4A3C-BA66-910334872773}" dt="2024-02-05T00:01:33.351" v="230" actId="1037"/>
          <ac:picMkLst>
            <pc:docMk/>
            <pc:sldMk cId="3412096267" sldId="385"/>
            <ac:picMk id="4" creationId="{755A1C4C-9520-3442-29B2-6D2B116888D4}"/>
          </ac:picMkLst>
        </pc:picChg>
        <pc:cxnChg chg="add mod">
          <ac:chgData name="Bess Dunlevy" userId="dd4b9a8537dbe9d0" providerId="LiveId" clId="{533A787B-B624-4A3C-BA66-910334872773}" dt="2024-02-05T00:12:03.200" v="389"/>
          <ac:cxnSpMkLst>
            <pc:docMk/>
            <pc:sldMk cId="3412096267" sldId="385"/>
            <ac:cxnSpMk id="2" creationId="{343F5140-2878-A946-B16F-028D73772D39}"/>
          </ac:cxnSpMkLst>
        </pc:cxnChg>
      </pc:sldChg>
      <pc:sldChg chg="addSp delSp modSp add mod">
        <pc:chgData name="Bess Dunlevy" userId="dd4b9a8537dbe9d0" providerId="LiveId" clId="{533A787B-B624-4A3C-BA66-910334872773}" dt="2024-02-05T00:12:04.895" v="390"/>
        <pc:sldMkLst>
          <pc:docMk/>
          <pc:sldMk cId="2720338237" sldId="386"/>
        </pc:sldMkLst>
        <pc:spChg chg="add mod">
          <ac:chgData name="Bess Dunlevy" userId="dd4b9a8537dbe9d0" providerId="LiveId" clId="{533A787B-B624-4A3C-BA66-910334872773}" dt="2024-02-05T00:01:58.551" v="245" actId="20577"/>
          <ac:spMkLst>
            <pc:docMk/>
            <pc:sldMk cId="2720338237" sldId="386"/>
            <ac:spMk id="3" creationId="{B959F8AC-E3B2-8012-8CC0-1E171E2BCA8B}"/>
          </ac:spMkLst>
        </pc:spChg>
        <pc:spChg chg="add mod">
          <ac:chgData name="Bess Dunlevy" userId="dd4b9a8537dbe9d0" providerId="LiveId" clId="{533A787B-B624-4A3C-BA66-910334872773}" dt="2024-02-05T00:03:05.660" v="326"/>
          <ac:spMkLst>
            <pc:docMk/>
            <pc:sldMk cId="2720338237" sldId="386"/>
            <ac:spMk id="5" creationId="{7EA2BE3D-6BCC-C4D8-FA54-D9D84034F632}"/>
          </ac:spMkLst>
        </pc:spChg>
        <pc:spChg chg="del mod">
          <ac:chgData name="Bess Dunlevy" userId="dd4b9a8537dbe9d0" providerId="LiveId" clId="{533A787B-B624-4A3C-BA66-910334872773}" dt="2024-02-05T00:02:00.941" v="246" actId="478"/>
          <ac:spMkLst>
            <pc:docMk/>
            <pc:sldMk cId="2720338237" sldId="386"/>
            <ac:spMk id="9" creationId="{66A356A4-C65A-3261-E022-751BF85E8553}"/>
          </ac:spMkLst>
        </pc:spChg>
        <pc:spChg chg="mod">
          <ac:chgData name="Bess Dunlevy" userId="dd4b9a8537dbe9d0" providerId="LiveId" clId="{533A787B-B624-4A3C-BA66-910334872773}" dt="2024-02-05T00:00:05.164" v="186"/>
          <ac:spMkLst>
            <pc:docMk/>
            <pc:sldMk cId="2720338237" sldId="386"/>
            <ac:spMk id="11" creationId="{729DB7A5-82DD-4936-D65F-F689C92A29F7}"/>
          </ac:spMkLst>
        </pc:spChg>
        <pc:picChg chg="add del mod">
          <ac:chgData name="Bess Dunlevy" userId="dd4b9a8537dbe9d0" providerId="LiveId" clId="{533A787B-B624-4A3C-BA66-910334872773}" dt="2024-02-05T00:01:55.111" v="237" actId="478"/>
          <ac:picMkLst>
            <pc:docMk/>
            <pc:sldMk cId="2720338237" sldId="386"/>
            <ac:picMk id="2" creationId="{A64BA7D2-5F30-46BE-1CA5-B9532E5EA3E2}"/>
          </ac:picMkLst>
        </pc:picChg>
        <pc:picChg chg="mod">
          <ac:chgData name="Bess Dunlevy" userId="dd4b9a8537dbe9d0" providerId="LiveId" clId="{533A787B-B624-4A3C-BA66-910334872773}" dt="2024-02-05T00:01:53.672" v="236" actId="1076"/>
          <ac:picMkLst>
            <pc:docMk/>
            <pc:sldMk cId="2720338237" sldId="386"/>
            <ac:picMk id="4" creationId="{AC6B0FEB-20FF-3D87-F6C9-D8095C49E370}"/>
          </ac:picMkLst>
        </pc:picChg>
        <pc:cxnChg chg="add mod">
          <ac:chgData name="Bess Dunlevy" userId="dd4b9a8537dbe9d0" providerId="LiveId" clId="{533A787B-B624-4A3C-BA66-910334872773}" dt="2024-02-05T00:12:04.895" v="390"/>
          <ac:cxnSpMkLst>
            <pc:docMk/>
            <pc:sldMk cId="2720338237" sldId="386"/>
            <ac:cxnSpMk id="2" creationId="{B3A37EB5-3FBF-396E-1AAB-929BD010B995}"/>
          </ac:cxnSpMkLst>
        </pc:cxnChg>
      </pc:sldChg>
      <pc:sldChg chg="addSp delSp modSp add mod">
        <pc:chgData name="Bess Dunlevy" userId="dd4b9a8537dbe9d0" providerId="LiveId" clId="{533A787B-B624-4A3C-BA66-910334872773}" dt="2024-02-05T00:12:06.952" v="391"/>
        <pc:sldMkLst>
          <pc:docMk/>
          <pc:sldMk cId="577018997" sldId="387"/>
        </pc:sldMkLst>
        <pc:spChg chg="add mod">
          <ac:chgData name="Bess Dunlevy" userId="dd4b9a8537dbe9d0" providerId="LiveId" clId="{533A787B-B624-4A3C-BA66-910334872773}" dt="2024-02-05T00:02:20.267" v="265" actId="14100"/>
          <ac:spMkLst>
            <pc:docMk/>
            <pc:sldMk cId="577018997" sldId="387"/>
            <ac:spMk id="3" creationId="{535E6A73-1DC0-FBE9-249D-67DC6E90A290}"/>
          </ac:spMkLst>
        </pc:spChg>
        <pc:spChg chg="add mod">
          <ac:chgData name="Bess Dunlevy" userId="dd4b9a8537dbe9d0" providerId="LiveId" clId="{533A787B-B624-4A3C-BA66-910334872773}" dt="2024-02-05T00:03:06.986" v="327"/>
          <ac:spMkLst>
            <pc:docMk/>
            <pc:sldMk cId="577018997" sldId="387"/>
            <ac:spMk id="5" creationId="{65FADB17-0D8C-0680-CBC9-393D0C0D1750}"/>
          </ac:spMkLst>
        </pc:spChg>
        <pc:spChg chg="del mod">
          <ac:chgData name="Bess Dunlevy" userId="dd4b9a8537dbe9d0" providerId="LiveId" clId="{533A787B-B624-4A3C-BA66-910334872773}" dt="2024-02-05T00:02:14.562" v="250" actId="478"/>
          <ac:spMkLst>
            <pc:docMk/>
            <pc:sldMk cId="577018997" sldId="387"/>
            <ac:spMk id="9" creationId="{93C74F4B-1061-B0A0-424A-C32A9848B2F0}"/>
          </ac:spMkLst>
        </pc:spChg>
        <pc:spChg chg="mod">
          <ac:chgData name="Bess Dunlevy" userId="dd4b9a8537dbe9d0" providerId="LiveId" clId="{533A787B-B624-4A3C-BA66-910334872773}" dt="2024-02-05T00:00:43.570" v="205"/>
          <ac:spMkLst>
            <pc:docMk/>
            <pc:sldMk cId="577018997" sldId="387"/>
            <ac:spMk id="11" creationId="{DA9EF46F-C146-D2E2-B021-D48020A9F67A}"/>
          </ac:spMkLst>
        </pc:spChg>
        <pc:picChg chg="add del mod">
          <ac:chgData name="Bess Dunlevy" userId="dd4b9a8537dbe9d0" providerId="LiveId" clId="{533A787B-B624-4A3C-BA66-910334872773}" dt="2024-02-05T00:02:12.023" v="249" actId="478"/>
          <ac:picMkLst>
            <pc:docMk/>
            <pc:sldMk cId="577018997" sldId="387"/>
            <ac:picMk id="2" creationId="{CBDD5078-F375-6736-5F1B-354D2BAF2706}"/>
          </ac:picMkLst>
        </pc:picChg>
        <pc:picChg chg="mod">
          <ac:chgData name="Bess Dunlevy" userId="dd4b9a8537dbe9d0" providerId="LiveId" clId="{533A787B-B624-4A3C-BA66-910334872773}" dt="2024-02-05T00:02:10.321" v="248" actId="1076"/>
          <ac:picMkLst>
            <pc:docMk/>
            <pc:sldMk cId="577018997" sldId="387"/>
            <ac:picMk id="4" creationId="{D9DDB098-CF34-D85B-5BC6-7A655D28D939}"/>
          </ac:picMkLst>
        </pc:picChg>
        <pc:cxnChg chg="add mod">
          <ac:chgData name="Bess Dunlevy" userId="dd4b9a8537dbe9d0" providerId="LiveId" clId="{533A787B-B624-4A3C-BA66-910334872773}" dt="2024-02-05T00:12:06.952" v="391"/>
          <ac:cxnSpMkLst>
            <pc:docMk/>
            <pc:sldMk cId="577018997" sldId="387"/>
            <ac:cxnSpMk id="2" creationId="{AA4FDB9F-8DA1-706A-A7A1-A22379C6EDD0}"/>
          </ac:cxnSpMkLst>
        </pc:cxnChg>
      </pc:sldChg>
      <pc:sldChg chg="addSp modSp add mod">
        <pc:chgData name="Bess Dunlevy" userId="dd4b9a8537dbe9d0" providerId="LiveId" clId="{533A787B-B624-4A3C-BA66-910334872773}" dt="2024-02-05T00:12:09.504" v="392"/>
        <pc:sldMkLst>
          <pc:docMk/>
          <pc:sldMk cId="2858909046" sldId="388"/>
        </pc:sldMkLst>
        <pc:spChg chg="add mod">
          <ac:chgData name="Bess Dunlevy" userId="dd4b9a8537dbe9d0" providerId="LiveId" clId="{533A787B-B624-4A3C-BA66-910334872773}" dt="2024-02-05T00:03:08.890" v="328"/>
          <ac:spMkLst>
            <pc:docMk/>
            <pc:sldMk cId="2858909046" sldId="388"/>
            <ac:spMk id="2" creationId="{D4C1B94C-FFD6-1AF7-144A-57BF7060AD25}"/>
          </ac:spMkLst>
        </pc:spChg>
        <pc:spChg chg="mod">
          <ac:chgData name="Bess Dunlevy" userId="dd4b9a8537dbe9d0" providerId="LiveId" clId="{533A787B-B624-4A3C-BA66-910334872773}" dt="2024-02-05T00:03:14.771" v="339" actId="20577"/>
          <ac:spMkLst>
            <pc:docMk/>
            <pc:sldMk cId="2858909046" sldId="388"/>
            <ac:spMk id="3" creationId="{C2F247DE-7E02-887E-738B-D1EA51121C5D}"/>
          </ac:spMkLst>
        </pc:spChg>
        <pc:spChg chg="mod">
          <ac:chgData name="Bess Dunlevy" userId="dd4b9a8537dbe9d0" providerId="LiveId" clId="{533A787B-B624-4A3C-BA66-910334872773}" dt="2024-02-05T00:03:19.911" v="340"/>
          <ac:spMkLst>
            <pc:docMk/>
            <pc:sldMk cId="2858909046" sldId="388"/>
            <ac:spMk id="11" creationId="{23953B33-FA1D-949A-DE8D-2E148310DF2D}"/>
          </ac:spMkLst>
        </pc:spChg>
        <pc:picChg chg="mod">
          <ac:chgData name="Bess Dunlevy" userId="dd4b9a8537dbe9d0" providerId="LiveId" clId="{533A787B-B624-4A3C-BA66-910334872773}" dt="2024-02-05T00:03:29.442" v="341" actId="14826"/>
          <ac:picMkLst>
            <pc:docMk/>
            <pc:sldMk cId="2858909046" sldId="388"/>
            <ac:picMk id="4" creationId="{679C0DAC-6153-F6F2-442C-C252CA5986BA}"/>
          </ac:picMkLst>
        </pc:picChg>
        <pc:cxnChg chg="add mod">
          <ac:chgData name="Bess Dunlevy" userId="dd4b9a8537dbe9d0" providerId="LiveId" clId="{533A787B-B624-4A3C-BA66-910334872773}" dt="2024-02-05T00:12:09.504" v="392"/>
          <ac:cxnSpMkLst>
            <pc:docMk/>
            <pc:sldMk cId="2858909046" sldId="388"/>
            <ac:cxnSpMk id="5" creationId="{7511EA12-7B9B-A7D5-E909-561953A0150B}"/>
          </ac:cxnSpMkLst>
        </pc:cxnChg>
      </pc:sldChg>
      <pc:sldChg chg="addSp modSp add mod">
        <pc:chgData name="Bess Dunlevy" userId="dd4b9a8537dbe9d0" providerId="LiveId" clId="{533A787B-B624-4A3C-BA66-910334872773}" dt="2024-02-05T00:12:11.481" v="393"/>
        <pc:sldMkLst>
          <pc:docMk/>
          <pc:sldMk cId="1716469000" sldId="389"/>
        </pc:sldMkLst>
        <pc:spChg chg="mod">
          <ac:chgData name="Bess Dunlevy" userId="dd4b9a8537dbe9d0" providerId="LiveId" clId="{533A787B-B624-4A3C-BA66-910334872773}" dt="2024-02-05T00:03:40.688" v="358" actId="20577"/>
          <ac:spMkLst>
            <pc:docMk/>
            <pc:sldMk cId="1716469000" sldId="389"/>
            <ac:spMk id="3" creationId="{7A23F93D-15D9-B1FF-F5AE-982CE0C6942A}"/>
          </ac:spMkLst>
        </pc:spChg>
        <pc:spChg chg="mod">
          <ac:chgData name="Bess Dunlevy" userId="dd4b9a8537dbe9d0" providerId="LiveId" clId="{533A787B-B624-4A3C-BA66-910334872773}" dt="2024-02-05T00:03:45.736" v="359"/>
          <ac:spMkLst>
            <pc:docMk/>
            <pc:sldMk cId="1716469000" sldId="389"/>
            <ac:spMk id="11" creationId="{1CB0FD66-83DD-BC92-F4B8-85E183F50D33}"/>
          </ac:spMkLst>
        </pc:spChg>
        <pc:picChg chg="mod">
          <ac:chgData name="Bess Dunlevy" userId="dd4b9a8537dbe9d0" providerId="LiveId" clId="{533A787B-B624-4A3C-BA66-910334872773}" dt="2024-02-05T00:03:55.187" v="360" actId="14826"/>
          <ac:picMkLst>
            <pc:docMk/>
            <pc:sldMk cId="1716469000" sldId="389"/>
            <ac:picMk id="4" creationId="{E566B74D-5BB3-CC5F-D872-8059E42DEB36}"/>
          </ac:picMkLst>
        </pc:picChg>
        <pc:cxnChg chg="add mod">
          <ac:chgData name="Bess Dunlevy" userId="dd4b9a8537dbe9d0" providerId="LiveId" clId="{533A787B-B624-4A3C-BA66-910334872773}" dt="2024-02-05T00:12:11.481" v="393"/>
          <ac:cxnSpMkLst>
            <pc:docMk/>
            <pc:sldMk cId="1716469000" sldId="389"/>
            <ac:cxnSpMk id="5" creationId="{07A5FA5A-3BFA-A8A8-E6F1-0C7194208DCA}"/>
          </ac:cxnSpMkLst>
        </pc:cxnChg>
      </pc:sldChg>
      <pc:sldChg chg="addSp modSp add mod">
        <pc:chgData name="Bess Dunlevy" userId="dd4b9a8537dbe9d0" providerId="LiveId" clId="{533A787B-B624-4A3C-BA66-910334872773}" dt="2024-02-05T00:12:13.320" v="394"/>
        <pc:sldMkLst>
          <pc:docMk/>
          <pc:sldMk cId="2053740628" sldId="390"/>
        </pc:sldMkLst>
        <pc:spChg chg="mod">
          <ac:chgData name="Bess Dunlevy" userId="dd4b9a8537dbe9d0" providerId="LiveId" clId="{533A787B-B624-4A3C-BA66-910334872773}" dt="2024-02-05T00:04:13.916" v="377" actId="20577"/>
          <ac:spMkLst>
            <pc:docMk/>
            <pc:sldMk cId="2053740628" sldId="390"/>
            <ac:spMk id="3" creationId="{F74462FC-1B0E-8EB4-F6AA-A209121A70CF}"/>
          </ac:spMkLst>
        </pc:spChg>
        <pc:spChg chg="mod">
          <ac:chgData name="Bess Dunlevy" userId="dd4b9a8537dbe9d0" providerId="LiveId" clId="{533A787B-B624-4A3C-BA66-910334872773}" dt="2024-02-05T00:04:38.936" v="378"/>
          <ac:spMkLst>
            <pc:docMk/>
            <pc:sldMk cId="2053740628" sldId="390"/>
            <ac:spMk id="11" creationId="{6EB18775-3BF8-827B-FFC7-5C0402D97F7E}"/>
          </ac:spMkLst>
        </pc:spChg>
        <pc:picChg chg="mod">
          <ac:chgData name="Bess Dunlevy" userId="dd4b9a8537dbe9d0" providerId="LiveId" clId="{533A787B-B624-4A3C-BA66-910334872773}" dt="2024-02-05T00:04:51.488" v="379" actId="14826"/>
          <ac:picMkLst>
            <pc:docMk/>
            <pc:sldMk cId="2053740628" sldId="390"/>
            <ac:picMk id="4" creationId="{E92CA9CD-D93A-BD1D-094C-99CDB3D4F866}"/>
          </ac:picMkLst>
        </pc:picChg>
        <pc:cxnChg chg="add mod">
          <ac:chgData name="Bess Dunlevy" userId="dd4b9a8537dbe9d0" providerId="LiveId" clId="{533A787B-B624-4A3C-BA66-910334872773}" dt="2024-02-05T00:12:13.320" v="394"/>
          <ac:cxnSpMkLst>
            <pc:docMk/>
            <pc:sldMk cId="2053740628" sldId="390"/>
            <ac:cxnSpMk id="5" creationId="{E897DC96-B055-02D9-2CD3-7C1DF7DF610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10/15/2024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C0711C10-233D-DA48-A5CB-9365BBABB6B4}" type="slidenum">
              <a:rPr/>
              <a:t>9</a:t>
            </a:fld>
            <a:endParaRPr/>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10/15/2024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10/15/2024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10/15/2024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10/15/2024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fr.smartsheet.com/try-it?trp=18036" TargetMode="Externa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rois cadres vides">
            <a:extLst>
              <a:ext uri="{FF2B5EF4-FFF2-40B4-BE49-F238E27FC236}">
                <a16:creationId xmlns:a16="http://schemas.microsoft.com/office/drawing/2014/main" id="{33FA619D-F702-7AF0-13A6-C0D7D3D2E3E5}"/>
              </a:ext>
            </a:extLst>
          </p:cNvPr>
          <p:cNvPicPr>
            <a:picLocks noChangeAspect="1"/>
          </p:cNvPicPr>
          <p:nvPr/>
        </p:nvPicPr>
        <p:blipFill rotWithShape="1">
          <a:blip r:embed="rId2">
            <a:alphaModFix amt="29000"/>
            <a:duotone>
              <a:schemeClr val="accent2">
                <a:shade val="45000"/>
                <a:satMod val="135000"/>
              </a:schemeClr>
              <a:prstClr val="white"/>
            </a:duotone>
          </a:blip>
          <a:srcRect b="15294"/>
          <a:stretch/>
        </p:blipFill>
        <p:spPr>
          <a:xfrm>
            <a:off x="-1" y="0"/>
            <a:ext cx="12192000" cy="6858000"/>
          </a:xfrm>
          <a:prstGeom prst="rect">
            <a:avLst/>
          </a:prstGeom>
        </p:spPr>
      </p:pic>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rcRect/>
          <a:stretch/>
        </p:blipFill>
        <p:spPr>
          <a:xfrm>
            <a:off x="9235712" y="366337"/>
            <a:ext cx="2364316" cy="470251"/>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7" y="215565"/>
            <a:ext cx="7384507" cy="830997"/>
          </a:xfrm>
          <a:prstGeom prst="rect">
            <a:avLst/>
          </a:prstGeom>
          <a:noFill/>
        </p:spPr>
        <p:txBody>
          <a:bodyPr wrap="square" rtlCol="0">
            <a:spAutoFit/>
          </a:bodyPr>
          <a:lstStyle/>
          <a:p>
            <a:pPr rtl="0"/>
            <a:r>
              <a:rPr lang="fr-FR" sz="2400" b="1">
                <a:solidFill>
                  <a:schemeClr val="tx1">
                    <a:lumMod val="65000"/>
                    <a:lumOff val="35000"/>
                  </a:schemeClr>
                </a:solidFill>
                <a:latin typeface="Century Gothic" panose="020B0502020202020204" pitchFamily="34" charset="0"/>
              </a:rPr>
              <a:t>MODÈLE DE STORYBOARD D’ÉTUDE DE CAS </a:t>
            </a:r>
            <a:br>
              <a:rPr lang="en-US" sz="2400" b="1">
                <a:solidFill>
                  <a:schemeClr val="tx1">
                    <a:lumMod val="65000"/>
                    <a:lumOff val="35000"/>
                  </a:schemeClr>
                </a:solidFill>
                <a:latin typeface="Century Gothic" panose="020B0502020202020204" pitchFamily="34" charset="0"/>
              </a:rPr>
            </a:br>
            <a:r>
              <a:rPr lang="fr-FR" sz="2400" b="1">
                <a:solidFill>
                  <a:schemeClr val="tx1">
                    <a:lumMod val="65000"/>
                    <a:lumOff val="35000"/>
                  </a:schemeClr>
                </a:solidFill>
                <a:latin typeface="Century Gothic" panose="020B0502020202020204" pitchFamily="34" charset="0"/>
              </a:rPr>
              <a:t>POUR POWERPOINT</a:t>
            </a:r>
          </a:p>
        </p:txBody>
      </p:sp>
      <p:sp>
        <p:nvSpPr>
          <p:cNvPr id="8" name="TextBox 7">
            <a:extLst>
              <a:ext uri="{FF2B5EF4-FFF2-40B4-BE49-F238E27FC236}">
                <a16:creationId xmlns:a16="http://schemas.microsoft.com/office/drawing/2014/main" id="{53B6FD39-987B-6CAD-D0FE-0C7D606DB152}"/>
              </a:ext>
            </a:extLst>
          </p:cNvPr>
          <p:cNvSpPr txBox="1"/>
          <p:nvPr/>
        </p:nvSpPr>
        <p:spPr>
          <a:xfrm>
            <a:off x="4765963" y="1467603"/>
            <a:ext cx="2593625" cy="3970318"/>
          </a:xfrm>
          <a:prstGeom prst="rect">
            <a:avLst/>
          </a:prstGeom>
          <a:noFill/>
        </p:spPr>
        <p:txBody>
          <a:bodyPr wrap="square">
            <a:spAutoFit/>
          </a:bodyPr>
          <a:lstStyle/>
          <a:p>
            <a:pPr rtl="0"/>
            <a:r>
              <a:rPr lang="fr-FR" sz="1800" b="0" i="0" u="none" strike="noStrike" dirty="0">
                <a:solidFill>
                  <a:schemeClr val="accent5">
                    <a:lumMod val="75000"/>
                  </a:schemeClr>
                </a:solidFill>
                <a:effectLst/>
                <a:latin typeface="Century Gothic" panose="020B0502020202020204" pitchFamily="34" charset="0"/>
              </a:rPr>
              <a:t>Ce modèle de storyboard guidera les utilisateurs dans la création d’une présentation de leur étude de cas marketing visuellement attrayante et axée sur le storytelling, qui met en évidence chaque phase clé dans un format narratif.</a:t>
            </a:r>
          </a:p>
        </p:txBody>
      </p:sp>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ADD452-89DF-89E0-6239-97BF50BD69D2}"/>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allon en forme de dièse">
            <a:extLst>
              <a:ext uri="{FF2B5EF4-FFF2-40B4-BE49-F238E27FC236}">
                <a16:creationId xmlns:a16="http://schemas.microsoft.com/office/drawing/2014/main" id="{06AA1836-4607-FF73-60BB-ECCD24BF6B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454" y="591209"/>
            <a:ext cx="6030037" cy="4004830"/>
          </a:xfrm>
          <a:prstGeom prst="rect">
            <a:avLst/>
          </a:prstGeom>
          <a:ln w="38100">
            <a:solidFill>
              <a:schemeClr val="accent5">
                <a:lumMod val="75000"/>
              </a:schemeClr>
            </a:solidFill>
          </a:ln>
        </p:spPr>
      </p:pic>
      <p:sp>
        <p:nvSpPr>
          <p:cNvPr id="9" name="TextBox 8">
            <a:extLst>
              <a:ext uri="{FF2B5EF4-FFF2-40B4-BE49-F238E27FC236}">
                <a16:creationId xmlns:a16="http://schemas.microsoft.com/office/drawing/2014/main" id="{A291144D-FFE5-9D7E-F91A-9E8EC606224F}"/>
              </a:ext>
            </a:extLst>
          </p:cNvPr>
          <p:cNvSpPr txBox="1"/>
          <p:nvPr/>
        </p:nvSpPr>
        <p:spPr>
          <a:xfrm>
            <a:off x="6667461" y="2390020"/>
            <a:ext cx="6096000" cy="625749"/>
          </a:xfrm>
          <a:prstGeom prst="rect">
            <a:avLst/>
          </a:prstGeom>
          <a:noFill/>
        </p:spPr>
        <p:txBody>
          <a:bodyPr wrap="square">
            <a:spAutoFit/>
          </a:bodyPr>
          <a:lstStyle/>
          <a:p>
            <a:pPr marL="0" marR="0" rtl="0">
              <a:lnSpc>
                <a:spcPct val="115000"/>
              </a:lnSpc>
              <a:spcBef>
                <a:spcPts val="0"/>
              </a:spcBef>
              <a:spcAft>
                <a:spcPts val="800"/>
              </a:spcAft>
            </a:pPr>
            <a:r>
              <a:rPr lang="fr-FR"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INTRODUCTION ILLUSTRÉE</a:t>
            </a:r>
          </a:p>
        </p:txBody>
      </p:sp>
      <p:sp>
        <p:nvSpPr>
          <p:cNvPr id="11" name="TextBox 10">
            <a:extLst>
              <a:ext uri="{FF2B5EF4-FFF2-40B4-BE49-F238E27FC236}">
                <a16:creationId xmlns:a16="http://schemas.microsoft.com/office/drawing/2014/main" id="{0E17F6B8-1F3F-770A-2E80-0303512F3E50}"/>
              </a:ext>
            </a:extLst>
          </p:cNvPr>
          <p:cNvSpPr txBox="1"/>
          <p:nvPr/>
        </p:nvSpPr>
        <p:spPr>
          <a:xfrm>
            <a:off x="1057024" y="5407473"/>
            <a:ext cx="10889673" cy="1029449"/>
          </a:xfrm>
          <a:prstGeom prst="rect">
            <a:avLst/>
          </a:prstGeom>
          <a:noFill/>
        </p:spPr>
        <p:txBody>
          <a:bodyPr wrap="square">
            <a:spAutoFit/>
          </a:bodyPr>
          <a:lstStyle/>
          <a:p>
            <a:pPr marL="0" marR="0" rtl="0">
              <a:lnSpc>
                <a:spcPct val="115000"/>
              </a:lnSpc>
              <a:spcBef>
                <a:spcPts val="0"/>
              </a:spcBef>
              <a:spcAft>
                <a:spcPts val="800"/>
              </a:spcAft>
            </a:pPr>
            <a:r>
              <a:rPr lang="fr-FR" sz="1800" kern="100">
                <a:solidFill>
                  <a:srgbClr val="000000"/>
                </a:solidFill>
                <a:effectLst/>
                <a:latin typeface="Century Gothic" panose="020B0502020202020204" pitchFamily="34" charset="0"/>
                <a:ea typeface="Aptos" panose="020B0004020202020204" pitchFamily="34" charset="0"/>
                <a:cs typeface="Arial" panose="020B0604020202020204" pitchFamily="34" charset="0"/>
              </a:rPr>
              <a:t>Présentez votre entreprise en mettant en avant sa proposition de valeur unique et son marché cible. Utilisez des illustrations pour représenter visuellement votre marque et son positionnement sur le marché.</a:t>
            </a:r>
          </a:p>
        </p:txBody>
      </p:sp>
      <p:sp>
        <p:nvSpPr>
          <p:cNvPr id="12" name="TextBox 11">
            <a:extLst>
              <a:ext uri="{FF2B5EF4-FFF2-40B4-BE49-F238E27FC236}">
                <a16:creationId xmlns:a16="http://schemas.microsoft.com/office/drawing/2014/main" id="{7CD462BA-A423-0F1D-09E3-8F4AC0746586}"/>
              </a:ext>
            </a:extLst>
          </p:cNvPr>
          <p:cNvSpPr txBox="1"/>
          <p:nvPr/>
        </p:nvSpPr>
        <p:spPr>
          <a:xfrm>
            <a:off x="841278" y="4724756"/>
            <a:ext cx="5660582" cy="276999"/>
          </a:xfrm>
          <a:prstGeom prst="rect">
            <a:avLst/>
          </a:prstGeom>
          <a:noFill/>
        </p:spPr>
        <p:txBody>
          <a:bodyPr wrap="square">
            <a:spAutoFit/>
          </a:bodyPr>
          <a:lstStyle/>
          <a:p>
            <a:pPr algn="r" rtl="0"/>
            <a:r>
              <a:rPr lang="fr-FR" sz="1200" i="1">
                <a:solidFill>
                  <a:srgbClr val="000000"/>
                </a:solidFill>
                <a:latin typeface="Century Gothic" panose="020B0502020202020204" pitchFamily="34" charset="0"/>
              </a:rPr>
              <a:t>Insérez votre propre image ou vos propres illustrations.</a:t>
            </a:r>
          </a:p>
        </p:txBody>
      </p:sp>
      <p:cxnSp>
        <p:nvCxnSpPr>
          <p:cNvPr id="5" name="Straight Connector 4">
            <a:extLst>
              <a:ext uri="{FF2B5EF4-FFF2-40B4-BE49-F238E27FC236}">
                <a16:creationId xmlns:a16="http://schemas.microsoft.com/office/drawing/2014/main" id="{D7521177-4044-99AB-C64B-EF994C280818}"/>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353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A7D9A-44EB-8023-B7E9-52CC255EFAD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72C0EE3-9007-E97E-6DA9-2FBE3A7298E3}"/>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alle de tennis qui percute le filet">
            <a:extLst>
              <a:ext uri="{FF2B5EF4-FFF2-40B4-BE49-F238E27FC236}">
                <a16:creationId xmlns:a16="http://schemas.microsoft.com/office/drawing/2014/main" id="{755A1C4C-9520-3442-29B2-6D2B116888D4}"/>
              </a:ext>
            </a:extLst>
          </p:cNvPr>
          <p:cNvPicPr>
            <a:picLocks noChangeAspect="1"/>
          </p:cNvPicPr>
          <p:nvPr/>
        </p:nvPicPr>
        <p:blipFill>
          <a:blip r:embed="rId2"/>
          <a:srcRect/>
          <a:stretch/>
        </p:blipFill>
        <p:spPr>
          <a:xfrm>
            <a:off x="380850" y="573902"/>
            <a:ext cx="6007245" cy="4004830"/>
          </a:xfrm>
          <a:prstGeom prst="rect">
            <a:avLst/>
          </a:prstGeom>
          <a:ln w="38100">
            <a:solidFill>
              <a:schemeClr val="accent5">
                <a:lumMod val="75000"/>
              </a:schemeClr>
            </a:solidFill>
          </a:ln>
        </p:spPr>
      </p:pic>
      <p:sp>
        <p:nvSpPr>
          <p:cNvPr id="9" name="TextBox 8">
            <a:extLst>
              <a:ext uri="{FF2B5EF4-FFF2-40B4-BE49-F238E27FC236}">
                <a16:creationId xmlns:a16="http://schemas.microsoft.com/office/drawing/2014/main" id="{B0402ABD-012D-09B4-5FA2-C2647C54350B}"/>
              </a:ext>
            </a:extLst>
          </p:cNvPr>
          <p:cNvSpPr txBox="1"/>
          <p:nvPr/>
        </p:nvSpPr>
        <p:spPr>
          <a:xfrm>
            <a:off x="6667461" y="2390020"/>
            <a:ext cx="4240684" cy="625749"/>
          </a:xfrm>
          <a:prstGeom prst="rect">
            <a:avLst/>
          </a:prstGeom>
          <a:noFill/>
        </p:spPr>
        <p:txBody>
          <a:bodyPr wrap="square">
            <a:spAutoFit/>
          </a:bodyPr>
          <a:lstStyle/>
          <a:p>
            <a:pPr marL="0" marR="0" rtl="0">
              <a:lnSpc>
                <a:spcPct val="115000"/>
              </a:lnSpc>
              <a:spcBef>
                <a:spcPts val="0"/>
              </a:spcBef>
              <a:spcAft>
                <a:spcPts val="800"/>
              </a:spcAft>
            </a:pPr>
            <a:r>
              <a:rPr lang="fr-FR" sz="3200" kern="100">
                <a:solidFill>
                  <a:srgbClr val="2E74B5"/>
                </a:solidFill>
                <a:latin typeface="Century Gothic" panose="020B0502020202020204" pitchFamily="34" charset="0"/>
                <a:ea typeface="Aptos" panose="020B0004020202020204" pitchFamily="34" charset="0"/>
                <a:cs typeface="Times New Roman" panose="02020603050405020304" pitchFamily="18" charset="0"/>
              </a:rPr>
              <a:t>DÉFI</a:t>
            </a:r>
            <a:r>
              <a:rPr lang="fr-FR"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 ILLUSTRÉ</a:t>
            </a:r>
          </a:p>
        </p:txBody>
      </p:sp>
      <p:sp>
        <p:nvSpPr>
          <p:cNvPr id="11" name="TextBox 10">
            <a:extLst>
              <a:ext uri="{FF2B5EF4-FFF2-40B4-BE49-F238E27FC236}">
                <a16:creationId xmlns:a16="http://schemas.microsoft.com/office/drawing/2014/main" id="{8DF49287-4A7D-C6C3-DA50-175A549EBADA}"/>
              </a:ext>
            </a:extLst>
          </p:cNvPr>
          <p:cNvSpPr txBox="1"/>
          <p:nvPr/>
        </p:nvSpPr>
        <p:spPr>
          <a:xfrm>
            <a:off x="1057024" y="5407473"/>
            <a:ext cx="10897357" cy="1029449"/>
          </a:xfrm>
          <a:prstGeom prst="rect">
            <a:avLst/>
          </a:prstGeom>
          <a:noFill/>
        </p:spPr>
        <p:txBody>
          <a:bodyPr wrap="square">
            <a:spAutoFit/>
          </a:bodyPr>
          <a:lstStyle/>
          <a:p>
            <a:pPr marL="0" marR="0" rtl="0">
              <a:lnSpc>
                <a:spcPct val="115000"/>
              </a:lnSpc>
              <a:spcBef>
                <a:spcPts val="0"/>
              </a:spcBef>
              <a:spcAft>
                <a:spcPts val="800"/>
              </a:spcAft>
            </a:pPr>
            <a:r>
              <a:rPr lang="fr-FR" sz="1800" kern="100" spc="-1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Illustrez le principal défi ou la principale opportunité marketing rencontré(e) par votre entreprise : pénétration sur un nouveau marché, lancement d’un produit, gestion d’une menace concurrentielle, etc. Utilisez des visuels pour souligner l’ampleur ou la complexité du défi.</a:t>
            </a:r>
          </a:p>
        </p:txBody>
      </p:sp>
      <p:sp>
        <p:nvSpPr>
          <p:cNvPr id="5" name="TextBox 4">
            <a:extLst>
              <a:ext uri="{FF2B5EF4-FFF2-40B4-BE49-F238E27FC236}">
                <a16:creationId xmlns:a16="http://schemas.microsoft.com/office/drawing/2014/main" id="{BF5061A5-FB34-AAF6-23E7-14F4C26CB142}"/>
              </a:ext>
            </a:extLst>
          </p:cNvPr>
          <p:cNvSpPr txBox="1"/>
          <p:nvPr/>
        </p:nvSpPr>
        <p:spPr>
          <a:xfrm>
            <a:off x="841278" y="4724756"/>
            <a:ext cx="5660582" cy="276999"/>
          </a:xfrm>
          <a:prstGeom prst="rect">
            <a:avLst/>
          </a:prstGeom>
          <a:noFill/>
        </p:spPr>
        <p:txBody>
          <a:bodyPr wrap="square">
            <a:spAutoFit/>
          </a:bodyPr>
          <a:lstStyle/>
          <a:p>
            <a:pPr algn="r" rtl="0"/>
            <a:r>
              <a:rPr lang="fr-FR" sz="1200" i="1">
                <a:solidFill>
                  <a:srgbClr val="000000"/>
                </a:solidFill>
                <a:latin typeface="Century Gothic" panose="020B0502020202020204" pitchFamily="34" charset="0"/>
              </a:rPr>
              <a:t>Insérez votre propre image ou vos propres illustrations.</a:t>
            </a:r>
          </a:p>
        </p:txBody>
      </p:sp>
      <p:cxnSp>
        <p:nvCxnSpPr>
          <p:cNvPr id="2" name="Straight Connector 1">
            <a:extLst>
              <a:ext uri="{FF2B5EF4-FFF2-40B4-BE49-F238E27FC236}">
                <a16:creationId xmlns:a16="http://schemas.microsoft.com/office/drawing/2014/main" id="{343F5140-2878-A946-B16F-028D73772D39}"/>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096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01ABE-52DB-14E7-767D-5F7E9A7167D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DFB1398-850F-2B2A-34A1-756391E98688}"/>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unaises et lignes qui forment un heptagone">
            <a:extLst>
              <a:ext uri="{FF2B5EF4-FFF2-40B4-BE49-F238E27FC236}">
                <a16:creationId xmlns:a16="http://schemas.microsoft.com/office/drawing/2014/main" id="{AC6B0FEB-20FF-3D87-F6C9-D8095C49E370}"/>
              </a:ext>
            </a:extLst>
          </p:cNvPr>
          <p:cNvPicPr>
            <a:picLocks noChangeAspect="1"/>
          </p:cNvPicPr>
          <p:nvPr/>
        </p:nvPicPr>
        <p:blipFill>
          <a:blip r:embed="rId2"/>
          <a:srcRect/>
          <a:stretch/>
        </p:blipFill>
        <p:spPr>
          <a:xfrm>
            <a:off x="369454" y="573902"/>
            <a:ext cx="6007245" cy="4004830"/>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729DB7A5-82DD-4936-D65F-F689C92A29F7}"/>
              </a:ext>
            </a:extLst>
          </p:cNvPr>
          <p:cNvSpPr txBox="1"/>
          <p:nvPr/>
        </p:nvSpPr>
        <p:spPr>
          <a:xfrm>
            <a:off x="1057024" y="5407473"/>
            <a:ext cx="10889673" cy="1029449"/>
          </a:xfrm>
          <a:prstGeom prst="rect">
            <a:avLst/>
          </a:prstGeom>
          <a:noFill/>
        </p:spPr>
        <p:txBody>
          <a:bodyPr wrap="square">
            <a:spAutoFit/>
          </a:bodyPr>
          <a:lstStyle/>
          <a:p>
            <a:pPr marL="0" marR="0" rtl="0">
              <a:lnSpc>
                <a:spcPct val="115000"/>
              </a:lnSpc>
              <a:spcBef>
                <a:spcPts val="0"/>
              </a:spcBef>
              <a:spcAft>
                <a:spcPts val="800"/>
              </a:spcAft>
            </a:pPr>
            <a:r>
              <a:rPr lang="fr-FR" sz="1800" kern="100">
                <a:solidFill>
                  <a:srgbClr val="000000"/>
                </a:solidFill>
                <a:effectLst/>
                <a:latin typeface="Century Gothic" panose="020B0502020202020204" pitchFamily="34" charset="0"/>
                <a:ea typeface="Aptos" panose="020B0004020202020204" pitchFamily="34" charset="0"/>
                <a:cs typeface="Arial" panose="020B0604020202020204" pitchFamily="34" charset="0"/>
              </a:rPr>
              <a:t>Décrivez la stratégie marketing adoptée pour relever le défi. Incluez des tactiques telles que des visuels de campagne, des profils issus du public cible ou des messages clés. Mettez en évidence la créativité et les processus de réflexion qui sous-tendent la stratégie.</a:t>
            </a:r>
          </a:p>
        </p:txBody>
      </p:sp>
      <p:sp>
        <p:nvSpPr>
          <p:cNvPr id="3" name="TextBox 2">
            <a:extLst>
              <a:ext uri="{FF2B5EF4-FFF2-40B4-BE49-F238E27FC236}">
                <a16:creationId xmlns:a16="http://schemas.microsoft.com/office/drawing/2014/main" id="{B959F8AC-E3B2-8012-8CC0-1E171E2BCA8B}"/>
              </a:ext>
            </a:extLst>
          </p:cNvPr>
          <p:cNvSpPr txBox="1"/>
          <p:nvPr/>
        </p:nvSpPr>
        <p:spPr>
          <a:xfrm>
            <a:off x="6667461" y="2390020"/>
            <a:ext cx="4240684" cy="625749"/>
          </a:xfrm>
          <a:prstGeom prst="rect">
            <a:avLst/>
          </a:prstGeom>
          <a:noFill/>
        </p:spPr>
        <p:txBody>
          <a:bodyPr wrap="square">
            <a:spAutoFit/>
          </a:bodyPr>
          <a:lstStyle/>
          <a:p>
            <a:pPr marL="0" marR="0" rtl="0">
              <a:lnSpc>
                <a:spcPct val="115000"/>
              </a:lnSpc>
              <a:spcBef>
                <a:spcPts val="0"/>
              </a:spcBef>
              <a:spcAft>
                <a:spcPts val="800"/>
              </a:spcAft>
            </a:pPr>
            <a:r>
              <a:rPr lang="fr-FR" sz="3200" kern="100">
                <a:solidFill>
                  <a:srgbClr val="2E74B5"/>
                </a:solidFill>
                <a:latin typeface="Century Gothic" panose="020B0502020202020204" pitchFamily="34" charset="0"/>
                <a:ea typeface="Aptos" panose="020B0004020202020204" pitchFamily="34" charset="0"/>
                <a:cs typeface="Times New Roman" panose="02020603050405020304" pitchFamily="18" charset="0"/>
              </a:rPr>
              <a:t>STRATÉGIE</a:t>
            </a:r>
            <a:r>
              <a:rPr lang="fr-FR"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 ILLUSTRÉE</a:t>
            </a:r>
          </a:p>
        </p:txBody>
      </p:sp>
      <p:sp>
        <p:nvSpPr>
          <p:cNvPr id="5" name="TextBox 4">
            <a:extLst>
              <a:ext uri="{FF2B5EF4-FFF2-40B4-BE49-F238E27FC236}">
                <a16:creationId xmlns:a16="http://schemas.microsoft.com/office/drawing/2014/main" id="{7EA2BE3D-6BCC-C4D8-FA54-D9D84034F632}"/>
              </a:ext>
            </a:extLst>
          </p:cNvPr>
          <p:cNvSpPr txBox="1"/>
          <p:nvPr/>
        </p:nvSpPr>
        <p:spPr>
          <a:xfrm>
            <a:off x="841278" y="4724756"/>
            <a:ext cx="5660582" cy="276999"/>
          </a:xfrm>
          <a:prstGeom prst="rect">
            <a:avLst/>
          </a:prstGeom>
          <a:noFill/>
        </p:spPr>
        <p:txBody>
          <a:bodyPr wrap="square">
            <a:spAutoFit/>
          </a:bodyPr>
          <a:lstStyle/>
          <a:p>
            <a:pPr algn="r" rtl="0"/>
            <a:r>
              <a:rPr lang="fr-FR" sz="1200" i="1">
                <a:solidFill>
                  <a:srgbClr val="000000"/>
                </a:solidFill>
                <a:latin typeface="Century Gothic" panose="020B0502020202020204" pitchFamily="34" charset="0"/>
              </a:rPr>
              <a:t>Insérez votre propre image ou vos propres illustrations.</a:t>
            </a:r>
          </a:p>
        </p:txBody>
      </p:sp>
      <p:cxnSp>
        <p:nvCxnSpPr>
          <p:cNvPr id="2" name="Straight Connector 1">
            <a:extLst>
              <a:ext uri="{FF2B5EF4-FFF2-40B4-BE49-F238E27FC236}">
                <a16:creationId xmlns:a16="http://schemas.microsoft.com/office/drawing/2014/main" id="{B3A37EB5-3FBF-396E-1AAB-929BD010B995}"/>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338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DA60C-516A-8B7D-132D-84342B5E756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CDE2951-D3AE-E31F-7CB7-EE77CFE30288}"/>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oupe de professionnels qui participent à une visioconférence">
            <a:extLst>
              <a:ext uri="{FF2B5EF4-FFF2-40B4-BE49-F238E27FC236}">
                <a16:creationId xmlns:a16="http://schemas.microsoft.com/office/drawing/2014/main" id="{D9DDB098-CF34-D85B-5BC6-7A655D28D939}"/>
              </a:ext>
            </a:extLst>
          </p:cNvPr>
          <p:cNvPicPr>
            <a:picLocks noChangeAspect="1"/>
          </p:cNvPicPr>
          <p:nvPr/>
        </p:nvPicPr>
        <p:blipFill>
          <a:blip r:embed="rId2"/>
          <a:srcRect/>
          <a:stretch/>
        </p:blipFill>
        <p:spPr>
          <a:xfrm>
            <a:off x="369454" y="574880"/>
            <a:ext cx="6007245" cy="4003852"/>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DA9EF46F-C146-D2E2-B021-D48020A9F67A}"/>
              </a:ext>
            </a:extLst>
          </p:cNvPr>
          <p:cNvSpPr txBox="1"/>
          <p:nvPr/>
        </p:nvSpPr>
        <p:spPr>
          <a:xfrm>
            <a:off x="1057024" y="5407473"/>
            <a:ext cx="10889673" cy="1029449"/>
          </a:xfrm>
          <a:prstGeom prst="rect">
            <a:avLst/>
          </a:prstGeom>
          <a:noFill/>
        </p:spPr>
        <p:txBody>
          <a:bodyPr wrap="square">
            <a:spAutoFit/>
          </a:bodyPr>
          <a:lstStyle/>
          <a:p>
            <a:pPr marL="0" marR="0" rtl="0">
              <a:lnSpc>
                <a:spcPct val="115000"/>
              </a:lnSpc>
              <a:spcBef>
                <a:spcPts val="0"/>
              </a:spcBef>
              <a:spcAft>
                <a:spcPts val="800"/>
              </a:spcAft>
            </a:pPr>
            <a:r>
              <a:rPr lang="fr-FR" sz="1800" kern="100">
                <a:solidFill>
                  <a:srgbClr val="000000"/>
                </a:solidFill>
                <a:effectLst/>
                <a:latin typeface="Century Gothic" panose="020B0502020202020204" pitchFamily="34" charset="0"/>
                <a:ea typeface="Aptos" panose="020B0004020202020204" pitchFamily="34" charset="0"/>
                <a:cs typeface="Arial" panose="020B0604020202020204" pitchFamily="34" charset="0"/>
              </a:rPr>
              <a:t>Montrez comment la stratégie s’est concrétisée. Pour ce faire, incluez des scènes représentant des campagnes marketing en action, des collaborations d’équipe ou des interactions avec les clients. Concentrez-vous sur l’exécution et le déploiement de vos tactiques marketing.</a:t>
            </a:r>
          </a:p>
        </p:txBody>
      </p:sp>
      <p:sp>
        <p:nvSpPr>
          <p:cNvPr id="3" name="TextBox 2">
            <a:extLst>
              <a:ext uri="{FF2B5EF4-FFF2-40B4-BE49-F238E27FC236}">
                <a16:creationId xmlns:a16="http://schemas.microsoft.com/office/drawing/2014/main" id="{535E6A73-1DC0-FBE9-249D-67DC6E90A290}"/>
              </a:ext>
            </a:extLst>
          </p:cNvPr>
          <p:cNvSpPr txBox="1"/>
          <p:nvPr/>
        </p:nvSpPr>
        <p:spPr>
          <a:xfrm>
            <a:off x="6667460" y="2390020"/>
            <a:ext cx="5062721" cy="625749"/>
          </a:xfrm>
          <a:prstGeom prst="rect">
            <a:avLst/>
          </a:prstGeom>
          <a:noFill/>
        </p:spPr>
        <p:txBody>
          <a:bodyPr wrap="square">
            <a:spAutoFit/>
          </a:bodyPr>
          <a:lstStyle/>
          <a:p>
            <a:pPr marL="0" marR="0" rtl="0">
              <a:lnSpc>
                <a:spcPct val="115000"/>
              </a:lnSpc>
              <a:spcBef>
                <a:spcPts val="0"/>
              </a:spcBef>
              <a:spcAft>
                <a:spcPts val="800"/>
              </a:spcAft>
            </a:pPr>
            <a:r>
              <a:rPr lang="fr-FR" sz="3200" kern="100">
                <a:solidFill>
                  <a:srgbClr val="2E74B5"/>
                </a:solidFill>
                <a:latin typeface="Century Gothic" panose="020B0502020202020204" pitchFamily="34" charset="0"/>
                <a:ea typeface="Aptos" panose="020B0004020202020204" pitchFamily="34" charset="0"/>
                <a:cs typeface="Times New Roman" panose="02020603050405020304" pitchFamily="18" charset="0"/>
              </a:rPr>
              <a:t>MISE EN ŒUVRE</a:t>
            </a:r>
            <a:r>
              <a:rPr lang="fr-FR"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 ILLUSTRÉE</a:t>
            </a:r>
          </a:p>
        </p:txBody>
      </p:sp>
      <p:sp>
        <p:nvSpPr>
          <p:cNvPr id="5" name="TextBox 4">
            <a:extLst>
              <a:ext uri="{FF2B5EF4-FFF2-40B4-BE49-F238E27FC236}">
                <a16:creationId xmlns:a16="http://schemas.microsoft.com/office/drawing/2014/main" id="{65FADB17-0D8C-0680-CBC9-393D0C0D1750}"/>
              </a:ext>
            </a:extLst>
          </p:cNvPr>
          <p:cNvSpPr txBox="1"/>
          <p:nvPr/>
        </p:nvSpPr>
        <p:spPr>
          <a:xfrm>
            <a:off x="841278" y="4724756"/>
            <a:ext cx="5660582" cy="276999"/>
          </a:xfrm>
          <a:prstGeom prst="rect">
            <a:avLst/>
          </a:prstGeom>
          <a:noFill/>
        </p:spPr>
        <p:txBody>
          <a:bodyPr wrap="square">
            <a:spAutoFit/>
          </a:bodyPr>
          <a:lstStyle/>
          <a:p>
            <a:pPr algn="r" rtl="0"/>
            <a:r>
              <a:rPr lang="fr-FR" sz="1200" i="1">
                <a:solidFill>
                  <a:srgbClr val="000000"/>
                </a:solidFill>
                <a:latin typeface="Century Gothic" panose="020B0502020202020204" pitchFamily="34" charset="0"/>
              </a:rPr>
              <a:t>Insérez votre propre image ou vos propres illustrations.</a:t>
            </a:r>
          </a:p>
        </p:txBody>
      </p:sp>
      <p:cxnSp>
        <p:nvCxnSpPr>
          <p:cNvPr id="2" name="Straight Connector 1">
            <a:extLst>
              <a:ext uri="{FF2B5EF4-FFF2-40B4-BE49-F238E27FC236}">
                <a16:creationId xmlns:a16="http://schemas.microsoft.com/office/drawing/2014/main" id="{AA4FDB9F-8DA1-706A-A7A1-A22379C6EDD0}"/>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018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DDC8E-C37F-AF44-2490-31A47D06E5F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FCE6D32-4D1A-E899-1533-26A51775CDA5}"/>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me circulaire 3D">
            <a:extLst>
              <a:ext uri="{FF2B5EF4-FFF2-40B4-BE49-F238E27FC236}">
                <a16:creationId xmlns:a16="http://schemas.microsoft.com/office/drawing/2014/main" id="{679C0DAC-6153-F6F2-442C-C252CA5986BA}"/>
              </a:ext>
            </a:extLst>
          </p:cNvPr>
          <p:cNvPicPr>
            <a:picLocks noChangeAspect="1"/>
          </p:cNvPicPr>
          <p:nvPr/>
        </p:nvPicPr>
        <p:blipFill>
          <a:blip r:embed="rId2"/>
          <a:srcRect/>
          <a:stretch/>
        </p:blipFill>
        <p:spPr>
          <a:xfrm>
            <a:off x="369454" y="575418"/>
            <a:ext cx="6007245" cy="4002776"/>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23953B33-FA1D-949A-DE8D-2E148310DF2D}"/>
              </a:ext>
            </a:extLst>
          </p:cNvPr>
          <p:cNvSpPr txBox="1"/>
          <p:nvPr/>
        </p:nvSpPr>
        <p:spPr>
          <a:xfrm>
            <a:off x="1057024" y="5407473"/>
            <a:ext cx="10889673" cy="1029449"/>
          </a:xfrm>
          <a:prstGeom prst="rect">
            <a:avLst/>
          </a:prstGeom>
          <a:noFill/>
        </p:spPr>
        <p:txBody>
          <a:bodyPr wrap="square">
            <a:spAutoFit/>
          </a:bodyPr>
          <a:lstStyle/>
          <a:p>
            <a:pPr marL="0" marR="0" rtl="0">
              <a:lnSpc>
                <a:spcPct val="115000"/>
              </a:lnSpc>
              <a:spcBef>
                <a:spcPts val="0"/>
              </a:spcBef>
              <a:spcAft>
                <a:spcPts val="800"/>
              </a:spcAft>
            </a:pPr>
            <a:r>
              <a:rPr lang="fr-FR" sz="1800" kern="100">
                <a:solidFill>
                  <a:srgbClr val="000000"/>
                </a:solidFill>
                <a:effectLst/>
                <a:latin typeface="Century Gothic" panose="020B0502020202020204" pitchFamily="34" charset="0"/>
                <a:ea typeface="Aptos" panose="020B0004020202020204" pitchFamily="34" charset="0"/>
                <a:cs typeface="Arial" panose="020B0604020202020204" pitchFamily="34" charset="0"/>
              </a:rPr>
              <a:t>Présentez les résultats de vos efforts marketing. Utilisez des illustrations graphiques pour montrer l’augmentation des ventes, l’amélioration de la reconnaissance de la marque ou d’autres métriques clés. C’est à ce stade que vous démontrez l’impact de votre stratégie marketing.</a:t>
            </a:r>
          </a:p>
        </p:txBody>
      </p:sp>
      <p:sp>
        <p:nvSpPr>
          <p:cNvPr id="3" name="TextBox 2">
            <a:extLst>
              <a:ext uri="{FF2B5EF4-FFF2-40B4-BE49-F238E27FC236}">
                <a16:creationId xmlns:a16="http://schemas.microsoft.com/office/drawing/2014/main" id="{C2F247DE-7E02-887E-738B-D1EA51121C5D}"/>
              </a:ext>
            </a:extLst>
          </p:cNvPr>
          <p:cNvSpPr txBox="1"/>
          <p:nvPr/>
        </p:nvSpPr>
        <p:spPr>
          <a:xfrm>
            <a:off x="6667460" y="2390020"/>
            <a:ext cx="5062721" cy="625749"/>
          </a:xfrm>
          <a:prstGeom prst="rect">
            <a:avLst/>
          </a:prstGeom>
          <a:noFill/>
        </p:spPr>
        <p:txBody>
          <a:bodyPr wrap="square">
            <a:spAutoFit/>
          </a:bodyPr>
          <a:lstStyle/>
          <a:p>
            <a:pPr marL="0" marR="0" rtl="0">
              <a:lnSpc>
                <a:spcPct val="115000"/>
              </a:lnSpc>
              <a:spcBef>
                <a:spcPts val="0"/>
              </a:spcBef>
              <a:spcAft>
                <a:spcPts val="800"/>
              </a:spcAft>
            </a:pPr>
            <a:r>
              <a:rPr lang="fr-FR"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RÉSULTATS ILLUSTRÉS</a:t>
            </a:r>
          </a:p>
        </p:txBody>
      </p:sp>
      <p:sp>
        <p:nvSpPr>
          <p:cNvPr id="2" name="TextBox 1">
            <a:extLst>
              <a:ext uri="{FF2B5EF4-FFF2-40B4-BE49-F238E27FC236}">
                <a16:creationId xmlns:a16="http://schemas.microsoft.com/office/drawing/2014/main" id="{D4C1B94C-FFD6-1AF7-144A-57BF7060AD25}"/>
              </a:ext>
            </a:extLst>
          </p:cNvPr>
          <p:cNvSpPr txBox="1"/>
          <p:nvPr/>
        </p:nvSpPr>
        <p:spPr>
          <a:xfrm>
            <a:off x="841278" y="4724756"/>
            <a:ext cx="5660582" cy="276999"/>
          </a:xfrm>
          <a:prstGeom prst="rect">
            <a:avLst/>
          </a:prstGeom>
          <a:noFill/>
        </p:spPr>
        <p:txBody>
          <a:bodyPr wrap="square">
            <a:spAutoFit/>
          </a:bodyPr>
          <a:lstStyle/>
          <a:p>
            <a:pPr algn="r" rtl="0"/>
            <a:r>
              <a:rPr lang="fr-FR" sz="1200" i="1">
                <a:solidFill>
                  <a:srgbClr val="000000"/>
                </a:solidFill>
                <a:latin typeface="Century Gothic" panose="020B0502020202020204" pitchFamily="34" charset="0"/>
              </a:rPr>
              <a:t>Insérez votre propre image ou vos propres illustrations.</a:t>
            </a:r>
          </a:p>
        </p:txBody>
      </p:sp>
      <p:cxnSp>
        <p:nvCxnSpPr>
          <p:cNvPr id="5" name="Straight Connector 4">
            <a:extLst>
              <a:ext uri="{FF2B5EF4-FFF2-40B4-BE49-F238E27FC236}">
                <a16:creationId xmlns:a16="http://schemas.microsoft.com/office/drawing/2014/main" id="{7511EA12-7B9B-A7D5-E909-561953A0150B}"/>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909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63FC0-545F-F021-7E5F-ED7C7E94E9E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BB6A372-FA8D-3507-EC34-259D22B89EBC}"/>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os plan sur un centre de cible">
            <a:extLst>
              <a:ext uri="{FF2B5EF4-FFF2-40B4-BE49-F238E27FC236}">
                <a16:creationId xmlns:a16="http://schemas.microsoft.com/office/drawing/2014/main" id="{E566B74D-5BB3-CC5F-D872-8059E42DEB36}"/>
              </a:ext>
            </a:extLst>
          </p:cNvPr>
          <p:cNvPicPr>
            <a:picLocks noChangeAspect="1"/>
          </p:cNvPicPr>
          <p:nvPr/>
        </p:nvPicPr>
        <p:blipFill>
          <a:blip r:embed="rId2"/>
          <a:srcRect/>
          <a:stretch/>
        </p:blipFill>
        <p:spPr>
          <a:xfrm>
            <a:off x="370994" y="575418"/>
            <a:ext cx="6004164" cy="4002776"/>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1CB0FD66-83DD-BC92-F4B8-85E183F50D33}"/>
              </a:ext>
            </a:extLst>
          </p:cNvPr>
          <p:cNvSpPr txBox="1"/>
          <p:nvPr/>
        </p:nvSpPr>
        <p:spPr>
          <a:xfrm>
            <a:off x="1057024" y="5407473"/>
            <a:ext cx="10889673" cy="710900"/>
          </a:xfrm>
          <a:prstGeom prst="rect">
            <a:avLst/>
          </a:prstGeom>
          <a:noFill/>
        </p:spPr>
        <p:txBody>
          <a:bodyPr wrap="square">
            <a:spAutoFit/>
          </a:bodyPr>
          <a:lstStyle/>
          <a:p>
            <a:pPr marL="0" marR="0" rtl="0">
              <a:lnSpc>
                <a:spcPct val="115000"/>
              </a:lnSpc>
              <a:spcBef>
                <a:spcPts val="0"/>
              </a:spcBef>
              <a:spcAft>
                <a:spcPts val="800"/>
              </a:spcAft>
            </a:pPr>
            <a:r>
              <a:rPr lang="fr-FR" sz="1800" kern="100">
                <a:solidFill>
                  <a:srgbClr val="000000"/>
                </a:solidFill>
                <a:effectLst/>
                <a:latin typeface="Century Gothic" panose="020B0502020202020204" pitchFamily="34" charset="0"/>
                <a:ea typeface="Aptos" panose="020B0004020202020204" pitchFamily="34" charset="0"/>
                <a:cs typeface="Arial" panose="020B0604020202020204" pitchFamily="34" charset="0"/>
              </a:rPr>
              <a:t>Concluez par un récapitulatif de l’étude de cas. Renforcez la réussite de la stratégie marketing et les enseignements qui en ont été tirés. Utilisez un visuel convaincant qui résume le récit de réussite.</a:t>
            </a:r>
          </a:p>
        </p:txBody>
      </p:sp>
      <p:sp>
        <p:nvSpPr>
          <p:cNvPr id="3" name="TextBox 2">
            <a:extLst>
              <a:ext uri="{FF2B5EF4-FFF2-40B4-BE49-F238E27FC236}">
                <a16:creationId xmlns:a16="http://schemas.microsoft.com/office/drawing/2014/main" id="{7A23F93D-15D9-B1FF-F5AE-982CE0C6942A}"/>
              </a:ext>
            </a:extLst>
          </p:cNvPr>
          <p:cNvSpPr txBox="1"/>
          <p:nvPr/>
        </p:nvSpPr>
        <p:spPr>
          <a:xfrm>
            <a:off x="6667460" y="2390020"/>
            <a:ext cx="5062721" cy="625749"/>
          </a:xfrm>
          <a:prstGeom prst="rect">
            <a:avLst/>
          </a:prstGeom>
          <a:noFill/>
        </p:spPr>
        <p:txBody>
          <a:bodyPr wrap="square">
            <a:spAutoFit/>
          </a:bodyPr>
          <a:lstStyle/>
          <a:p>
            <a:pPr marL="0" marR="0" rtl="0">
              <a:lnSpc>
                <a:spcPct val="115000"/>
              </a:lnSpc>
              <a:spcBef>
                <a:spcPts val="0"/>
              </a:spcBef>
              <a:spcAft>
                <a:spcPts val="800"/>
              </a:spcAft>
            </a:pPr>
            <a:r>
              <a:rPr lang="fr-FR"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CONCLUSION ILLUSTRÉE</a:t>
            </a:r>
          </a:p>
        </p:txBody>
      </p:sp>
      <p:sp>
        <p:nvSpPr>
          <p:cNvPr id="2" name="TextBox 1">
            <a:extLst>
              <a:ext uri="{FF2B5EF4-FFF2-40B4-BE49-F238E27FC236}">
                <a16:creationId xmlns:a16="http://schemas.microsoft.com/office/drawing/2014/main" id="{47B82353-C4FE-53A6-B4FE-4BF2010444AC}"/>
              </a:ext>
            </a:extLst>
          </p:cNvPr>
          <p:cNvSpPr txBox="1"/>
          <p:nvPr/>
        </p:nvSpPr>
        <p:spPr>
          <a:xfrm>
            <a:off x="841278" y="4724756"/>
            <a:ext cx="5660582" cy="276999"/>
          </a:xfrm>
          <a:prstGeom prst="rect">
            <a:avLst/>
          </a:prstGeom>
          <a:noFill/>
        </p:spPr>
        <p:txBody>
          <a:bodyPr wrap="square">
            <a:spAutoFit/>
          </a:bodyPr>
          <a:lstStyle/>
          <a:p>
            <a:pPr algn="r" rtl="0"/>
            <a:r>
              <a:rPr lang="fr-FR" sz="1200" i="1">
                <a:solidFill>
                  <a:srgbClr val="000000"/>
                </a:solidFill>
                <a:latin typeface="Century Gothic" panose="020B0502020202020204" pitchFamily="34" charset="0"/>
              </a:rPr>
              <a:t>Insérez votre propre image ou vos propres illustrations.</a:t>
            </a:r>
          </a:p>
        </p:txBody>
      </p:sp>
      <p:cxnSp>
        <p:nvCxnSpPr>
          <p:cNvPr id="5" name="Straight Connector 4">
            <a:extLst>
              <a:ext uri="{FF2B5EF4-FFF2-40B4-BE49-F238E27FC236}">
                <a16:creationId xmlns:a16="http://schemas.microsoft.com/office/drawing/2014/main" id="{07A5FA5A-3BFA-A8A8-E6F1-0C7194208DCA}"/>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469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25734-1840-C037-4C2C-DB2408120B0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FBD9987-2802-FA81-4165-C530C922169A}"/>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alle de classe remplie d’élèves qui lèvent la main devant un enseignant">
            <a:extLst>
              <a:ext uri="{FF2B5EF4-FFF2-40B4-BE49-F238E27FC236}">
                <a16:creationId xmlns:a16="http://schemas.microsoft.com/office/drawing/2014/main" id="{E92CA9CD-D93A-BD1D-094C-99CDB3D4F866}"/>
              </a:ext>
            </a:extLst>
          </p:cNvPr>
          <p:cNvPicPr>
            <a:picLocks noChangeAspect="1"/>
          </p:cNvPicPr>
          <p:nvPr/>
        </p:nvPicPr>
        <p:blipFill>
          <a:blip r:embed="rId2"/>
          <a:srcRect/>
          <a:stretch/>
        </p:blipFill>
        <p:spPr>
          <a:xfrm>
            <a:off x="434838" y="575418"/>
            <a:ext cx="5876476" cy="4002776"/>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6EB18775-3BF8-827B-FFC7-5C0402D97F7E}"/>
              </a:ext>
            </a:extLst>
          </p:cNvPr>
          <p:cNvSpPr txBox="1"/>
          <p:nvPr/>
        </p:nvSpPr>
        <p:spPr>
          <a:xfrm>
            <a:off x="1057025" y="5407473"/>
            <a:ext cx="10673156" cy="1029449"/>
          </a:xfrm>
          <a:prstGeom prst="rect">
            <a:avLst/>
          </a:prstGeom>
          <a:noFill/>
        </p:spPr>
        <p:txBody>
          <a:bodyPr wrap="square">
            <a:spAutoFit/>
          </a:bodyPr>
          <a:lstStyle/>
          <a:p>
            <a:pPr marL="0" marR="0" rtl="0">
              <a:lnSpc>
                <a:spcPct val="115000"/>
              </a:lnSpc>
              <a:spcBef>
                <a:spcPts val="0"/>
              </a:spcBef>
              <a:spcAft>
                <a:spcPts val="800"/>
              </a:spcAft>
            </a:pPr>
            <a:r>
              <a:rPr lang="fr-FR" sz="18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Terminez par un appel à l’action clair. Cet appel à l’action peut prendre la forme d’une invitation à en savoir plus sur votre entreprise, à interagir avec votre contenu ou à envisager de faire appel à vos services. Utilisez un visuel attrayant qui invite à l’action.</a:t>
            </a:r>
          </a:p>
        </p:txBody>
      </p:sp>
      <p:sp>
        <p:nvSpPr>
          <p:cNvPr id="3" name="TextBox 2">
            <a:extLst>
              <a:ext uri="{FF2B5EF4-FFF2-40B4-BE49-F238E27FC236}">
                <a16:creationId xmlns:a16="http://schemas.microsoft.com/office/drawing/2014/main" id="{F74462FC-1B0E-8EB4-F6AA-A209121A70CF}"/>
              </a:ext>
            </a:extLst>
          </p:cNvPr>
          <p:cNvSpPr txBox="1"/>
          <p:nvPr/>
        </p:nvSpPr>
        <p:spPr>
          <a:xfrm>
            <a:off x="6667460" y="2390020"/>
            <a:ext cx="5062721" cy="625749"/>
          </a:xfrm>
          <a:prstGeom prst="rect">
            <a:avLst/>
          </a:prstGeom>
          <a:noFill/>
        </p:spPr>
        <p:txBody>
          <a:bodyPr wrap="square">
            <a:spAutoFit/>
          </a:bodyPr>
          <a:lstStyle/>
          <a:p>
            <a:pPr marL="0" marR="0" rtl="0">
              <a:lnSpc>
                <a:spcPct val="115000"/>
              </a:lnSpc>
              <a:spcBef>
                <a:spcPts val="0"/>
              </a:spcBef>
              <a:spcAft>
                <a:spcPts val="800"/>
              </a:spcAft>
            </a:pPr>
            <a:r>
              <a:rPr lang="fr-FR"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APPEL À L’ACTION ILLUSTRÉ</a:t>
            </a:r>
          </a:p>
        </p:txBody>
      </p:sp>
      <p:sp>
        <p:nvSpPr>
          <p:cNvPr id="2" name="TextBox 1">
            <a:extLst>
              <a:ext uri="{FF2B5EF4-FFF2-40B4-BE49-F238E27FC236}">
                <a16:creationId xmlns:a16="http://schemas.microsoft.com/office/drawing/2014/main" id="{BBC6BF57-DD43-AAEE-38E9-83F41D34C234}"/>
              </a:ext>
            </a:extLst>
          </p:cNvPr>
          <p:cNvSpPr txBox="1"/>
          <p:nvPr/>
        </p:nvSpPr>
        <p:spPr>
          <a:xfrm>
            <a:off x="841278" y="4724756"/>
            <a:ext cx="5660582" cy="276999"/>
          </a:xfrm>
          <a:prstGeom prst="rect">
            <a:avLst/>
          </a:prstGeom>
          <a:noFill/>
        </p:spPr>
        <p:txBody>
          <a:bodyPr wrap="square">
            <a:spAutoFit/>
          </a:bodyPr>
          <a:lstStyle/>
          <a:p>
            <a:pPr algn="r" rtl="0"/>
            <a:r>
              <a:rPr lang="fr-FR" sz="1200" i="1">
                <a:solidFill>
                  <a:srgbClr val="000000"/>
                </a:solidFill>
                <a:latin typeface="Century Gothic" panose="020B0502020202020204" pitchFamily="34" charset="0"/>
              </a:rPr>
              <a:t>Insérez votre propre image ou vos propres illustrations.</a:t>
            </a:r>
          </a:p>
        </p:txBody>
      </p:sp>
      <p:cxnSp>
        <p:nvCxnSpPr>
          <p:cNvPr id="5" name="Straight Connector 4">
            <a:extLst>
              <a:ext uri="{FF2B5EF4-FFF2-40B4-BE49-F238E27FC236}">
                <a16:creationId xmlns:a16="http://schemas.microsoft.com/office/drawing/2014/main" id="{E897DC96-B055-02D9-2CD3-7C1DF7DF6100}"/>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740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2915724632"/>
              </p:ext>
            </p:extLst>
          </p:nvPr>
        </p:nvGraphicFramePr>
        <p:xfrm>
          <a:off x="787790" y="1050352"/>
          <a:ext cx="10335930" cy="2468352"/>
        </p:xfrm>
        <a:graphic>
          <a:graphicData uri="http://schemas.openxmlformats.org/drawingml/2006/table">
            <a:tbl>
              <a:tblPr firstRow="1" firstCol="1" bandRow="1">
                <a:tableStyleId>{5C22544A-7EE6-4342-B048-85BDC9FD1C3A}</a:tableStyleId>
              </a:tblPr>
              <a:tblGrid>
                <a:gridCol w="10335930">
                  <a:extLst>
                    <a:ext uri="{9D8B030D-6E8A-4147-A177-3AD203B41FA5}">
                      <a16:colId xmlns:a16="http://schemas.microsoft.com/office/drawing/2014/main" val="2161760999"/>
                    </a:ext>
                  </a:extLst>
                </a:gridCol>
              </a:tblGrid>
              <a:tr h="2468352">
                <a:tc>
                  <a:txBody>
                    <a:bodyPr/>
                    <a:lstStyle/>
                    <a:p>
                      <a:pPr marL="0" marR="0" algn="ctr" rtl="0">
                        <a:spcBef>
                          <a:spcPts val="0"/>
                        </a:spcBef>
                        <a:spcAft>
                          <a:spcPts val="0"/>
                        </a:spcAft>
                      </a:pPr>
                      <a:r>
                        <a:rPr lang="fr-FR" sz="1600" b="1" dirty="0">
                          <a:solidFill>
                            <a:schemeClr val="tx1"/>
                          </a:solidFill>
                          <a:effectLst/>
                          <a:latin typeface="Century Gothic" panose="020B0502020202020204" pitchFamily="34" charset="0"/>
                        </a:rPr>
                        <a:t>EXCLUSION DE RESPONSABILITÉ</a:t>
                      </a:r>
                    </a:p>
                    <a:p>
                      <a:pPr marL="0" marR="0" rtl="0">
                        <a:spcBef>
                          <a:spcPts val="0"/>
                        </a:spcBef>
                        <a:spcAft>
                          <a:spcPts val="0"/>
                        </a:spcAft>
                      </a:pPr>
                      <a:r>
                        <a:rPr lang="fr-FR" sz="1200" b="0" dirty="0">
                          <a:solidFill>
                            <a:schemeClr val="tx1"/>
                          </a:solidFill>
                          <a:effectLst/>
                          <a:latin typeface="Century Gothic" panose="020B0502020202020204" pitchFamily="34" charset="0"/>
                        </a:rPr>
                        <a:t> </a:t>
                      </a:r>
                    </a:p>
                    <a:p>
                      <a:pPr marL="0" marR="0" rtl="0">
                        <a:spcBef>
                          <a:spcPts val="0"/>
                        </a:spcBef>
                        <a:spcAft>
                          <a:spcPts val="0"/>
                        </a:spcAft>
                      </a:pPr>
                      <a:r>
                        <a:rPr lang="fr-FR" sz="1600" b="0" dirty="0">
                          <a:solidFill>
                            <a:schemeClr val="tx1"/>
                          </a:solidFill>
                          <a:effectLst/>
                          <a:latin typeface="Century Gothic" panose="020B0502020202020204" pitchFamily="34" charset="0"/>
                        </a:rPr>
                        <a:t>Tous les articles, modèles ou informations proposés par </a:t>
                      </a:r>
                      <a:r>
                        <a:rPr lang="fr-FR" sz="1600" b="0" dirty="0" err="1">
                          <a:solidFill>
                            <a:schemeClr val="tx1"/>
                          </a:solidFill>
                          <a:effectLst/>
                          <a:latin typeface="Century Gothic" panose="020B0502020202020204" pitchFamily="34" charset="0"/>
                        </a:rPr>
                        <a:t>Smartsheet</a:t>
                      </a:r>
                      <a:r>
                        <a:rPr lang="fr-FR" sz="1600" b="0" dirty="0">
                          <a:solidFill>
                            <a:schemeClr val="tx1"/>
                          </a:solidFill>
                          <a:effectLst/>
                          <a:latin typeface="Century Gothic" panose="020B0502020202020204" pitchFamily="34" charset="0"/>
                        </a:rPr>
                        <a:t> sur le site web sont fournis à titre de référence uniquement. Bien que nous nous efforcions de maintenir l’information à jour et exacte, nous ne faisons aucune déclaration, ni n’offrons aucune garantie, de quelque nature que ce soit, expresse ou implicite, quant à l’exhaustivité, l’exactitude, la fiabilité, la pertinence ou la disponibilité du site Web, ou des informations, articles, modèles ou graphiques liés, contenus sur le site. Toute la confiance que vous accordez à ces informations relève de votre propre responsabilité, à vos propres risques.</a:t>
                      </a: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225</TotalTime>
  <Words>539</Words>
  <Application>Microsoft Office PowerPoint</Application>
  <PresentationFormat>Widescreen</PresentationFormat>
  <Paragraphs>27</Paragraphs>
  <Slides>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Ricky Nan</cp:lastModifiedBy>
  <cp:revision>21</cp:revision>
  <dcterms:created xsi:type="dcterms:W3CDTF">2022-05-22T18:55:25Z</dcterms:created>
  <dcterms:modified xsi:type="dcterms:W3CDTF">2024-10-15T02:39:15Z</dcterms:modified>
</cp:coreProperties>
</file>