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76B98-D186-42BB-A1C1-F1EDB2505B12}" v="47" dt="2024-02-03T21:05:36.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0476B98-D186-42BB-A1C1-F1EDB2505B12}"/>
    <pc:docChg chg="undo custSel addSld delSld modSld">
      <pc:chgData name="Bess Dunlevy" userId="dd4b9a8537dbe9d0" providerId="LiveId" clId="{A0476B98-D186-42BB-A1C1-F1EDB2505B12}" dt="2024-02-03T21:09:57.950" v="802" actId="207"/>
      <pc:docMkLst>
        <pc:docMk/>
      </pc:docMkLst>
      <pc:sldChg chg="addSp delSp modSp mod">
        <pc:chgData name="Bess Dunlevy" userId="dd4b9a8537dbe9d0" providerId="LiveId" clId="{A0476B98-D186-42BB-A1C1-F1EDB2505B12}" dt="2024-02-03T21:09:57.950" v="802" actId="207"/>
        <pc:sldMkLst>
          <pc:docMk/>
          <pc:sldMk cId="1508588292" sldId="342"/>
        </pc:sldMkLst>
        <pc:spChg chg="mod">
          <ac:chgData name="Bess Dunlevy" userId="dd4b9a8537dbe9d0" providerId="LiveId" clId="{A0476B98-D186-42BB-A1C1-F1EDB2505B12}" dt="2024-02-03T21:07:21.879" v="774" actId="207"/>
          <ac:spMkLst>
            <pc:docMk/>
            <pc:sldMk cId="1508588292" sldId="342"/>
            <ac:spMk id="3" creationId="{0DF886D4-F257-03EB-D6F0-59557B80DD48}"/>
          </ac:spMkLst>
        </pc:spChg>
        <pc:spChg chg="mod">
          <ac:chgData name="Bess Dunlevy" userId="dd4b9a8537dbe9d0" providerId="LiveId" clId="{A0476B98-D186-42BB-A1C1-F1EDB2505B12}" dt="2024-02-03T21:07:21.879" v="774" actId="207"/>
          <ac:spMkLst>
            <pc:docMk/>
            <pc:sldMk cId="1508588292" sldId="342"/>
            <ac:spMk id="5" creationId="{374520DF-CE8D-4388-B4A9-E601AB3BD348}"/>
          </ac:spMkLst>
        </pc:spChg>
        <pc:spChg chg="mod">
          <ac:chgData name="Bess Dunlevy" userId="dd4b9a8537dbe9d0" providerId="LiveId" clId="{A0476B98-D186-42BB-A1C1-F1EDB2505B12}" dt="2024-02-03T21:07:21.879" v="774" actId="207"/>
          <ac:spMkLst>
            <pc:docMk/>
            <pc:sldMk cId="1508588292" sldId="342"/>
            <ac:spMk id="6" creationId="{13E6A35C-DE0A-B872-3CD9-A42C6AB34378}"/>
          </ac:spMkLst>
        </pc:spChg>
        <pc:spChg chg="mod">
          <ac:chgData name="Bess Dunlevy" userId="dd4b9a8537dbe9d0" providerId="LiveId" clId="{A0476B98-D186-42BB-A1C1-F1EDB2505B12}" dt="2024-02-03T21:09:57.950" v="802" actId="207"/>
          <ac:spMkLst>
            <pc:docMk/>
            <pc:sldMk cId="1508588292" sldId="342"/>
            <ac:spMk id="11" creationId="{337A3371-9EA4-4C46-A817-F8A47B8962FF}"/>
          </ac:spMkLst>
        </pc:spChg>
        <pc:spChg chg="del">
          <ac:chgData name="Bess Dunlevy" userId="dd4b9a8537dbe9d0" providerId="LiveId" clId="{A0476B98-D186-42BB-A1C1-F1EDB2505B12}" dt="2024-02-03T21:04:59.876" v="728" actId="478"/>
          <ac:spMkLst>
            <pc:docMk/>
            <pc:sldMk cId="1508588292" sldId="342"/>
            <ac:spMk id="16" creationId="{7C202BE0-125A-1F80-6201-010A03696F86}"/>
          </ac:spMkLst>
        </pc:spChg>
        <pc:spChg chg="del">
          <ac:chgData name="Bess Dunlevy" userId="dd4b9a8537dbe9d0" providerId="LiveId" clId="{A0476B98-D186-42BB-A1C1-F1EDB2505B12}" dt="2024-02-03T21:04:58.239" v="727" actId="478"/>
          <ac:spMkLst>
            <pc:docMk/>
            <pc:sldMk cId="1508588292" sldId="342"/>
            <ac:spMk id="17" creationId="{538C8F67-B1B5-124F-C0FA-C47DA3094BA6}"/>
          </ac:spMkLst>
        </pc:spChg>
        <pc:spChg chg="del">
          <ac:chgData name="Bess Dunlevy" userId="dd4b9a8537dbe9d0" providerId="LiveId" clId="{A0476B98-D186-42BB-A1C1-F1EDB2505B12}" dt="2024-02-03T21:04:56.603" v="726" actId="478"/>
          <ac:spMkLst>
            <pc:docMk/>
            <pc:sldMk cId="1508588292" sldId="342"/>
            <ac:spMk id="18" creationId="{56D57DDE-C52A-283A-2486-0BFACD4825DF}"/>
          </ac:spMkLst>
        </pc:spChg>
        <pc:spChg chg="del">
          <ac:chgData name="Bess Dunlevy" userId="dd4b9a8537dbe9d0" providerId="LiveId" clId="{A0476B98-D186-42BB-A1C1-F1EDB2505B12}" dt="2024-02-03T21:04:52.998" v="725" actId="478"/>
          <ac:spMkLst>
            <pc:docMk/>
            <pc:sldMk cId="1508588292" sldId="342"/>
            <ac:spMk id="19" creationId="{885CAA65-DA3E-2DCA-F282-52AEAB5C48CA}"/>
          </ac:spMkLst>
        </pc:spChg>
        <pc:spChg chg="mod">
          <ac:chgData name="Bess Dunlevy" userId="dd4b9a8537dbe9d0" providerId="LiveId" clId="{A0476B98-D186-42BB-A1C1-F1EDB2505B12}" dt="2024-02-03T21:05:05.333" v="730" actId="20577"/>
          <ac:spMkLst>
            <pc:docMk/>
            <pc:sldMk cId="1508588292" sldId="342"/>
            <ac:spMk id="33" creationId="{143A449B-AAB7-994A-92CE-8F48E2CA7DF6}"/>
          </ac:spMkLst>
        </pc:spChg>
        <pc:spChg chg="del">
          <ac:chgData name="Bess Dunlevy" userId="dd4b9a8537dbe9d0" providerId="LiveId" clId="{A0476B98-D186-42BB-A1C1-F1EDB2505B12}" dt="2024-02-03T18:12:27.104" v="43" actId="478"/>
          <ac:spMkLst>
            <pc:docMk/>
            <pc:sldMk cId="1508588292" sldId="342"/>
            <ac:spMk id="93" creationId="{4202D8FA-97A9-1F4C-B19E-615D761DF0CF}"/>
          </ac:spMkLst>
        </pc:spChg>
        <pc:grpChg chg="add mod ord">
          <ac:chgData name="Bess Dunlevy" userId="dd4b9a8537dbe9d0" providerId="LiveId" clId="{A0476B98-D186-42BB-A1C1-F1EDB2505B12}" dt="2024-02-03T21:07:29.367" v="782" actId="1076"/>
          <ac:grpSpMkLst>
            <pc:docMk/>
            <pc:sldMk cId="1508588292" sldId="342"/>
            <ac:grpSpMk id="2" creationId="{BCE5CC67-CC04-C046-2150-04FD9CC3B3B7}"/>
          </ac:grpSpMkLst>
        </pc:grpChg>
        <pc:picChg chg="ord">
          <ac:chgData name="Bess Dunlevy" userId="dd4b9a8537dbe9d0" providerId="LiveId" clId="{A0476B98-D186-42BB-A1C1-F1EDB2505B12}" dt="2024-02-03T21:07:22.710" v="775" actId="167"/>
          <ac:picMkLst>
            <pc:docMk/>
            <pc:sldMk cId="1508588292" sldId="342"/>
            <ac:picMk id="15" creationId="{7D547EB1-1706-F587-68FF-AAB17A4009C2}"/>
          </ac:picMkLst>
        </pc:picChg>
        <pc:cxnChg chg="add mod">
          <ac:chgData name="Bess Dunlevy" userId="dd4b9a8537dbe9d0" providerId="LiveId" clId="{A0476B98-D186-42BB-A1C1-F1EDB2505B12}" dt="2024-02-03T21:05:31.690" v="734" actId="1076"/>
          <ac:cxnSpMkLst>
            <pc:docMk/>
            <pc:sldMk cId="1508588292" sldId="342"/>
            <ac:cxnSpMk id="8" creationId="{BEBD5949-EE55-D049-E72E-66E5A2E463B1}"/>
          </ac:cxnSpMkLst>
        </pc:cxnChg>
        <pc:cxnChg chg="add mod">
          <ac:chgData name="Bess Dunlevy" userId="dd4b9a8537dbe9d0" providerId="LiveId" clId="{A0476B98-D186-42BB-A1C1-F1EDB2505B12}" dt="2024-02-03T21:05:43.612" v="736" actId="1076"/>
          <ac:cxnSpMkLst>
            <pc:docMk/>
            <pc:sldMk cId="1508588292" sldId="342"/>
            <ac:cxnSpMk id="9" creationId="{A3AEE392-F289-6EF9-13A6-2F242FE70B30}"/>
          </ac:cxnSpMkLst>
        </pc:cxnChg>
      </pc:sldChg>
      <pc:sldChg chg="addSp delSp modSp mod">
        <pc:chgData name="Bess Dunlevy" userId="dd4b9a8537dbe9d0" providerId="LiveId" clId="{A0476B98-D186-42BB-A1C1-F1EDB2505B12}" dt="2024-02-03T18:48:44.462" v="232" actId="1076"/>
        <pc:sldMkLst>
          <pc:docMk/>
          <pc:sldMk cId="1179924037" sldId="353"/>
        </pc:sldMkLst>
        <pc:spChg chg="del">
          <ac:chgData name="Bess Dunlevy" userId="dd4b9a8537dbe9d0" providerId="LiveId" clId="{A0476B98-D186-42BB-A1C1-F1EDB2505B12}" dt="2024-02-03T18:12:47.510" v="52" actId="478"/>
          <ac:spMkLst>
            <pc:docMk/>
            <pc:sldMk cId="1179924037" sldId="353"/>
            <ac:spMk id="2" creationId="{7E7F3682-9C26-697A-6E6A-BA3FE0BC880C}"/>
          </ac:spMkLst>
        </pc:spChg>
        <pc:spChg chg="mod">
          <ac:chgData name="Bess Dunlevy" userId="dd4b9a8537dbe9d0" providerId="LiveId" clId="{A0476B98-D186-42BB-A1C1-F1EDB2505B12}" dt="2024-02-03T18:13:26.789" v="97" actId="122"/>
          <ac:spMkLst>
            <pc:docMk/>
            <pc:sldMk cId="1179924037" sldId="353"/>
            <ac:spMk id="3" creationId="{BCE760FD-6E50-FD4F-B597-7E228EDE51FD}"/>
          </ac:spMkLst>
        </pc:spChg>
        <pc:spChg chg="del">
          <ac:chgData name="Bess Dunlevy" userId="dd4b9a8537dbe9d0" providerId="LiveId" clId="{A0476B98-D186-42BB-A1C1-F1EDB2505B12}" dt="2024-02-03T18:12:47.878" v="53" actId="478"/>
          <ac:spMkLst>
            <pc:docMk/>
            <pc:sldMk cId="1179924037" sldId="353"/>
            <ac:spMk id="4" creationId="{22F27C8A-597A-BE3D-4746-545BD24AE4C3}"/>
          </ac:spMkLst>
        </pc:spChg>
        <pc:spChg chg="del">
          <ac:chgData name="Bess Dunlevy" userId="dd4b9a8537dbe9d0" providerId="LiveId" clId="{A0476B98-D186-42BB-A1C1-F1EDB2505B12}" dt="2024-02-03T18:12:48.403" v="54" actId="478"/>
          <ac:spMkLst>
            <pc:docMk/>
            <pc:sldMk cId="1179924037" sldId="353"/>
            <ac:spMk id="5" creationId="{BF355294-58BC-AE52-B839-41D5EC1D5689}"/>
          </ac:spMkLst>
        </pc:spChg>
        <pc:spChg chg="add del">
          <ac:chgData name="Bess Dunlevy" userId="dd4b9a8537dbe9d0" providerId="LiveId" clId="{A0476B98-D186-42BB-A1C1-F1EDB2505B12}" dt="2024-02-03T18:12:48.853" v="55" actId="478"/>
          <ac:spMkLst>
            <pc:docMk/>
            <pc:sldMk cId="1179924037" sldId="353"/>
            <ac:spMk id="7" creationId="{4CD4CA78-70EF-EB98-E2E4-9F0E69076CE8}"/>
          </ac:spMkLst>
        </pc:spChg>
        <pc:spChg chg="del">
          <ac:chgData name="Bess Dunlevy" userId="dd4b9a8537dbe9d0" providerId="LiveId" clId="{A0476B98-D186-42BB-A1C1-F1EDB2505B12}" dt="2024-02-03T18:12:54.944" v="61" actId="478"/>
          <ac:spMkLst>
            <pc:docMk/>
            <pc:sldMk cId="1179924037" sldId="353"/>
            <ac:spMk id="8" creationId="{2B515C49-CE5A-57E8-FF2E-B32F9B9AF7E3}"/>
          </ac:spMkLst>
        </pc:spChg>
        <pc:spChg chg="del">
          <ac:chgData name="Bess Dunlevy" userId="dd4b9a8537dbe9d0" providerId="LiveId" clId="{A0476B98-D186-42BB-A1C1-F1EDB2505B12}" dt="2024-02-03T18:12:54.944" v="61" actId="478"/>
          <ac:spMkLst>
            <pc:docMk/>
            <pc:sldMk cId="1179924037" sldId="353"/>
            <ac:spMk id="9" creationId="{FAD38457-70D6-997A-A2F5-2B3BEED4B6C3}"/>
          </ac:spMkLst>
        </pc:spChg>
        <pc:spChg chg="del">
          <ac:chgData name="Bess Dunlevy" userId="dd4b9a8537dbe9d0" providerId="LiveId" clId="{A0476B98-D186-42BB-A1C1-F1EDB2505B12}" dt="2024-02-03T18:12:54.944" v="61" actId="478"/>
          <ac:spMkLst>
            <pc:docMk/>
            <pc:sldMk cId="1179924037" sldId="353"/>
            <ac:spMk id="10" creationId="{C233F1D6-A483-D23C-D4EC-85F867B07196}"/>
          </ac:spMkLst>
        </pc:spChg>
        <pc:spChg chg="add mod">
          <ac:chgData name="Bess Dunlevy" userId="dd4b9a8537dbe9d0" providerId="LiveId" clId="{A0476B98-D186-42BB-A1C1-F1EDB2505B12}" dt="2024-02-03T18:37:41.711" v="101" actId="255"/>
          <ac:spMkLst>
            <pc:docMk/>
            <pc:sldMk cId="1179924037" sldId="353"/>
            <ac:spMk id="13" creationId="{8DF5C4B0-9F0C-6355-A317-793CEC3A2E59}"/>
          </ac:spMkLst>
        </pc:spChg>
        <pc:spChg chg="del">
          <ac:chgData name="Bess Dunlevy" userId="dd4b9a8537dbe9d0" providerId="LiveId" clId="{A0476B98-D186-42BB-A1C1-F1EDB2505B12}" dt="2024-02-03T18:12:52.336" v="60" actId="478"/>
          <ac:spMkLst>
            <pc:docMk/>
            <pc:sldMk cId="1179924037" sldId="353"/>
            <ac:spMk id="25" creationId="{5ABB35BA-CCBE-6376-E11B-B9EA5E888BCD}"/>
          </ac:spMkLst>
        </pc:spChg>
        <pc:spChg chg="del">
          <ac:chgData name="Bess Dunlevy" userId="dd4b9a8537dbe9d0" providerId="LiveId" clId="{A0476B98-D186-42BB-A1C1-F1EDB2505B12}" dt="2024-02-03T18:12:57.359" v="62" actId="478"/>
          <ac:spMkLst>
            <pc:docMk/>
            <pc:sldMk cId="1179924037" sldId="353"/>
            <ac:spMk id="29" creationId="{B1F752A5-2D3A-2BAD-5499-D85328A4959B}"/>
          </ac:spMkLst>
        </pc:spChg>
        <pc:spChg chg="del">
          <ac:chgData name="Bess Dunlevy" userId="dd4b9a8537dbe9d0" providerId="LiveId" clId="{A0476B98-D186-42BB-A1C1-F1EDB2505B12}" dt="2024-02-03T18:12:57.359" v="62" actId="478"/>
          <ac:spMkLst>
            <pc:docMk/>
            <pc:sldMk cId="1179924037" sldId="353"/>
            <ac:spMk id="30" creationId="{8D2ED50F-FA0D-F86A-D9ED-B433C25428CE}"/>
          </ac:spMkLst>
        </pc:spChg>
        <pc:spChg chg="add del">
          <ac:chgData name="Bess Dunlevy" userId="dd4b9a8537dbe9d0" providerId="LiveId" clId="{A0476B98-D186-42BB-A1C1-F1EDB2505B12}" dt="2024-02-03T18:48:38.806" v="231" actId="478"/>
          <ac:spMkLst>
            <pc:docMk/>
            <pc:sldMk cId="1179924037" sldId="353"/>
            <ac:spMk id="34" creationId="{77EF841C-8692-6D89-8EC9-2ABA5034A78F}"/>
          </ac:spMkLst>
        </pc:spChg>
        <pc:spChg chg="del">
          <ac:chgData name="Bess Dunlevy" userId="dd4b9a8537dbe9d0" providerId="LiveId" clId="{A0476B98-D186-42BB-A1C1-F1EDB2505B12}" dt="2024-02-03T18:12:50.590" v="59" actId="478"/>
          <ac:spMkLst>
            <pc:docMk/>
            <pc:sldMk cId="1179924037" sldId="353"/>
            <ac:spMk id="35" creationId="{B0D6B1EE-95D0-9E71-998B-41540618B749}"/>
          </ac:spMkLst>
        </pc:spChg>
        <pc:spChg chg="del">
          <ac:chgData name="Bess Dunlevy" userId="dd4b9a8537dbe9d0" providerId="LiveId" clId="{A0476B98-D186-42BB-A1C1-F1EDB2505B12}" dt="2024-02-03T18:12:50.181" v="58" actId="478"/>
          <ac:spMkLst>
            <pc:docMk/>
            <pc:sldMk cId="1179924037" sldId="353"/>
            <ac:spMk id="36" creationId="{A4E15EB8-F1E3-9FD0-E4D2-FE8A665BD4A8}"/>
          </ac:spMkLst>
        </pc:spChg>
        <pc:spChg chg="del">
          <ac:chgData name="Bess Dunlevy" userId="dd4b9a8537dbe9d0" providerId="LiveId" clId="{A0476B98-D186-42BB-A1C1-F1EDB2505B12}" dt="2024-02-03T18:12:49.838" v="57" actId="478"/>
          <ac:spMkLst>
            <pc:docMk/>
            <pc:sldMk cId="1179924037" sldId="353"/>
            <ac:spMk id="37" creationId="{49B6DBD3-B993-CB7F-C2CC-0BC9108CE67B}"/>
          </ac:spMkLst>
        </pc:spChg>
        <pc:spChg chg="del">
          <ac:chgData name="Bess Dunlevy" userId="dd4b9a8537dbe9d0" providerId="LiveId" clId="{A0476B98-D186-42BB-A1C1-F1EDB2505B12}" dt="2024-02-03T18:12:49.536" v="56" actId="478"/>
          <ac:spMkLst>
            <pc:docMk/>
            <pc:sldMk cId="1179924037" sldId="353"/>
            <ac:spMk id="39" creationId="{F34A0A78-D183-9B20-67A2-157B2FF5F815}"/>
          </ac:spMkLst>
        </pc:spChg>
        <pc:spChg chg="add mod">
          <ac:chgData name="Bess Dunlevy" userId="dd4b9a8537dbe9d0" providerId="LiveId" clId="{A0476B98-D186-42BB-A1C1-F1EDB2505B12}" dt="2024-02-03T18:43:48.924" v="142" actId="164"/>
          <ac:spMkLst>
            <pc:docMk/>
            <pc:sldMk cId="1179924037" sldId="353"/>
            <ac:spMk id="40" creationId="{F331A715-5B05-61F4-86A2-4CAEBAA10877}"/>
          </ac:spMkLst>
        </pc:spChg>
        <pc:spChg chg="add mod">
          <ac:chgData name="Bess Dunlevy" userId="dd4b9a8537dbe9d0" providerId="LiveId" clId="{A0476B98-D186-42BB-A1C1-F1EDB2505B12}" dt="2024-02-03T18:43:48.924" v="142" actId="164"/>
          <ac:spMkLst>
            <pc:docMk/>
            <pc:sldMk cId="1179924037" sldId="353"/>
            <ac:spMk id="42" creationId="{119E9E72-D926-1608-E37C-FD5819847F8D}"/>
          </ac:spMkLst>
        </pc:spChg>
        <pc:spChg chg="add mod">
          <ac:chgData name="Bess Dunlevy" userId="dd4b9a8537dbe9d0" providerId="LiveId" clId="{A0476B98-D186-42BB-A1C1-F1EDB2505B12}" dt="2024-02-03T18:43:48.924" v="142" actId="164"/>
          <ac:spMkLst>
            <pc:docMk/>
            <pc:sldMk cId="1179924037" sldId="353"/>
            <ac:spMk id="43" creationId="{1F4E379B-B63B-3BBA-CEB3-95CC0EFED71C}"/>
          </ac:spMkLst>
        </pc:spChg>
        <pc:spChg chg="add mod">
          <ac:chgData name="Bess Dunlevy" userId="dd4b9a8537dbe9d0" providerId="LiveId" clId="{A0476B98-D186-42BB-A1C1-F1EDB2505B12}" dt="2024-02-03T18:45:04.144" v="149" actId="14100"/>
          <ac:spMkLst>
            <pc:docMk/>
            <pc:sldMk cId="1179924037" sldId="353"/>
            <ac:spMk id="45" creationId="{A4D9F525-9E10-76C3-34DB-6462CA79CD13}"/>
          </ac:spMkLst>
        </pc:spChg>
        <pc:spChg chg="add mod">
          <ac:chgData name="Bess Dunlevy" userId="dd4b9a8537dbe9d0" providerId="LiveId" clId="{A0476B98-D186-42BB-A1C1-F1EDB2505B12}" dt="2024-02-03T18:45:10.812" v="151" actId="1076"/>
          <ac:spMkLst>
            <pc:docMk/>
            <pc:sldMk cId="1179924037" sldId="353"/>
            <ac:spMk id="46" creationId="{8EB44EA5-FEF7-3DB1-4911-B42BB4AF0C65}"/>
          </ac:spMkLst>
        </pc:spChg>
        <pc:grpChg chg="del">
          <ac:chgData name="Bess Dunlevy" userId="dd4b9a8537dbe9d0" providerId="LiveId" clId="{A0476B98-D186-42BB-A1C1-F1EDB2505B12}" dt="2024-02-03T18:12:34.032" v="44" actId="478"/>
          <ac:grpSpMkLst>
            <pc:docMk/>
            <pc:sldMk cId="1179924037" sldId="353"/>
            <ac:grpSpMk id="19" creationId="{E4B4CAEC-66C4-0471-49F1-5F371F398CEA}"/>
          </ac:grpSpMkLst>
        </pc:grpChg>
        <pc:grpChg chg="del">
          <ac:chgData name="Bess Dunlevy" userId="dd4b9a8537dbe9d0" providerId="LiveId" clId="{A0476B98-D186-42BB-A1C1-F1EDB2505B12}" dt="2024-02-03T18:12:34.032" v="44" actId="478"/>
          <ac:grpSpMkLst>
            <pc:docMk/>
            <pc:sldMk cId="1179924037" sldId="353"/>
            <ac:grpSpMk id="20" creationId="{8558B8C4-0BAA-B44C-B8BF-1BF14594C94E}"/>
          </ac:grpSpMkLst>
        </pc:grpChg>
        <pc:grpChg chg="del">
          <ac:chgData name="Bess Dunlevy" userId="dd4b9a8537dbe9d0" providerId="LiveId" clId="{A0476B98-D186-42BB-A1C1-F1EDB2505B12}" dt="2024-02-03T18:12:34.032" v="44" actId="478"/>
          <ac:grpSpMkLst>
            <pc:docMk/>
            <pc:sldMk cId="1179924037" sldId="353"/>
            <ac:grpSpMk id="21" creationId="{2D685B26-9E75-7575-8564-385065BA38CB}"/>
          </ac:grpSpMkLst>
        </pc:grpChg>
        <pc:grpChg chg="add mod">
          <ac:chgData name="Bess Dunlevy" userId="dd4b9a8537dbe9d0" providerId="LiveId" clId="{A0476B98-D186-42BB-A1C1-F1EDB2505B12}" dt="2024-02-03T18:44:02.623" v="145" actId="1076"/>
          <ac:grpSpMkLst>
            <pc:docMk/>
            <pc:sldMk cId="1179924037" sldId="353"/>
            <ac:grpSpMk id="44" creationId="{797B921A-D245-7C60-2421-432735110314}"/>
          </ac:grpSpMkLst>
        </pc:grpChg>
        <pc:graphicFrameChg chg="add mod">
          <ac:chgData name="Bess Dunlevy" userId="dd4b9a8537dbe9d0" providerId="LiveId" clId="{A0476B98-D186-42BB-A1C1-F1EDB2505B12}" dt="2024-02-03T18:38:11.185" v="102"/>
          <ac:graphicFrameMkLst>
            <pc:docMk/>
            <pc:sldMk cId="1179924037" sldId="353"/>
            <ac:graphicFrameMk id="15" creationId="{957F04BF-CC04-3C7D-7CE0-554930B5D7AD}"/>
          </ac:graphicFrameMkLst>
        </pc:graphicFrameChg>
        <pc:graphicFrameChg chg="add mod">
          <ac:chgData name="Bess Dunlevy" userId="dd4b9a8537dbe9d0" providerId="LiveId" clId="{A0476B98-D186-42BB-A1C1-F1EDB2505B12}" dt="2024-02-03T18:38:14.871" v="103"/>
          <ac:graphicFrameMkLst>
            <pc:docMk/>
            <pc:sldMk cId="1179924037" sldId="353"/>
            <ac:graphicFrameMk id="24" creationId="{5DCED642-7A67-8A27-FCB8-D429360992E6}"/>
          </ac:graphicFrameMkLst>
        </pc:graphicFrameChg>
        <pc:graphicFrameChg chg="add mod modGraphic">
          <ac:chgData name="Bess Dunlevy" userId="dd4b9a8537dbe9d0" providerId="LiveId" clId="{A0476B98-D186-42BB-A1C1-F1EDB2505B12}" dt="2024-02-03T18:45:28.074" v="152" actId="255"/>
          <ac:graphicFrameMkLst>
            <pc:docMk/>
            <pc:sldMk cId="1179924037" sldId="353"/>
            <ac:graphicFrameMk id="26" creationId="{15A3DE0C-7EFC-821F-C621-25F83870B414}"/>
          </ac:graphicFrameMkLst>
        </pc:graphicFrameChg>
        <pc:graphicFrameChg chg="add mod modGraphic">
          <ac:chgData name="Bess Dunlevy" userId="dd4b9a8537dbe9d0" providerId="LiveId" clId="{A0476B98-D186-42BB-A1C1-F1EDB2505B12}" dt="2024-02-03T18:48:44.462" v="232" actId="1076"/>
          <ac:graphicFrameMkLst>
            <pc:docMk/>
            <pc:sldMk cId="1179924037" sldId="353"/>
            <ac:graphicFrameMk id="27" creationId="{79C1B021-A139-0236-20BB-D001855B45BA}"/>
          </ac:graphicFrameMkLst>
        </pc:graphicFrameChg>
        <pc:picChg chg="del">
          <ac:chgData name="Bess Dunlevy" userId="dd4b9a8537dbe9d0" providerId="LiveId" clId="{A0476B98-D186-42BB-A1C1-F1EDB2505B12}" dt="2024-02-03T18:12:35.711" v="46" actId="478"/>
          <ac:picMkLst>
            <pc:docMk/>
            <pc:sldMk cId="1179924037" sldId="353"/>
            <ac:picMk id="11" creationId="{70632719-3B1D-D20E-2D93-9A6E92A4F1BB}"/>
          </ac:picMkLst>
        </pc:picChg>
        <pc:picChg chg="del">
          <ac:chgData name="Bess Dunlevy" userId="dd4b9a8537dbe9d0" providerId="LiveId" clId="{A0476B98-D186-42BB-A1C1-F1EDB2505B12}" dt="2024-02-03T18:12:34.786" v="45" actId="478"/>
          <ac:picMkLst>
            <pc:docMk/>
            <pc:sldMk cId="1179924037" sldId="353"/>
            <ac:picMk id="12" creationId="{F7E06076-F819-81CF-1B5F-2E70E20D04C9}"/>
          </ac:picMkLst>
        </pc:picChg>
        <pc:picChg chg="add del mod">
          <ac:chgData name="Bess Dunlevy" userId="dd4b9a8537dbe9d0" providerId="LiveId" clId="{A0476B98-D186-42BB-A1C1-F1EDB2505B12}" dt="2024-02-03T18:41:45.405" v="124" actId="478"/>
          <ac:picMkLst>
            <pc:docMk/>
            <pc:sldMk cId="1179924037" sldId="353"/>
            <ac:picMk id="31" creationId="{31C10A3D-A499-7DE0-E19E-2C1D842C7297}"/>
          </ac:picMkLst>
        </pc:picChg>
        <pc:picChg chg="add del mod">
          <ac:chgData name="Bess Dunlevy" userId="dd4b9a8537dbe9d0" providerId="LiveId" clId="{A0476B98-D186-42BB-A1C1-F1EDB2505B12}" dt="2024-02-03T18:41:07.951" v="119" actId="478"/>
          <ac:picMkLst>
            <pc:docMk/>
            <pc:sldMk cId="1179924037" sldId="353"/>
            <ac:picMk id="32" creationId="{42664808-6C93-0175-19A1-BBC38552A7D6}"/>
          </ac:picMkLst>
        </pc:picChg>
        <pc:picChg chg="add del mod">
          <ac:chgData name="Bess Dunlevy" userId="dd4b9a8537dbe9d0" providerId="LiveId" clId="{A0476B98-D186-42BB-A1C1-F1EDB2505B12}" dt="2024-02-03T18:41:45.405" v="124" actId="478"/>
          <ac:picMkLst>
            <pc:docMk/>
            <pc:sldMk cId="1179924037" sldId="353"/>
            <ac:picMk id="38" creationId="{62ACDB68-BD1A-C9FC-82FD-D1CFEE3F6EAD}"/>
          </ac:picMkLst>
        </pc:picChg>
        <pc:picChg chg="add mod ord">
          <ac:chgData name="Bess Dunlevy" userId="dd4b9a8537dbe9d0" providerId="LiveId" clId="{A0476B98-D186-42BB-A1C1-F1EDB2505B12}" dt="2024-02-03T18:42:19.283" v="128" actId="167"/>
          <ac:picMkLst>
            <pc:docMk/>
            <pc:sldMk cId="1179924037" sldId="353"/>
            <ac:picMk id="41" creationId="{A842A7B4-48A7-E1AF-574B-E1B8B6B78D4A}"/>
          </ac:picMkLst>
        </pc:picChg>
      </pc:sldChg>
      <pc:sldChg chg="add del">
        <pc:chgData name="Bess Dunlevy" userId="dd4b9a8537dbe9d0" providerId="LiveId" clId="{A0476B98-D186-42BB-A1C1-F1EDB2505B12}" dt="2024-02-03T21:07:34.615" v="783" actId="47"/>
        <pc:sldMkLst>
          <pc:docMk/>
          <pc:sldMk cId="2354457425" sldId="354"/>
        </pc:sldMkLst>
      </pc:sldChg>
      <pc:sldChg chg="addSp delSp modSp add mod">
        <pc:chgData name="Bess Dunlevy" userId="dd4b9a8537dbe9d0" providerId="LiveId" clId="{A0476B98-D186-42BB-A1C1-F1EDB2505B12}" dt="2024-02-03T20:54:52.863" v="512" actId="207"/>
        <pc:sldMkLst>
          <pc:docMk/>
          <pc:sldMk cId="2777457702" sldId="355"/>
        </pc:sldMkLst>
        <pc:spChg chg="mod">
          <ac:chgData name="Bess Dunlevy" userId="dd4b9a8537dbe9d0" providerId="LiveId" clId="{A0476B98-D186-42BB-A1C1-F1EDB2505B12}" dt="2024-02-03T18:47:44.241" v="222" actId="20577"/>
          <ac:spMkLst>
            <pc:docMk/>
            <pc:sldMk cId="2777457702" sldId="355"/>
            <ac:spMk id="3" creationId="{BCE760FD-6E50-FD4F-B597-7E228EDE51FD}"/>
          </ac:spMkLst>
        </pc:spChg>
        <pc:spChg chg="add mod">
          <ac:chgData name="Bess Dunlevy" userId="dd4b9a8537dbe9d0" providerId="LiveId" clId="{A0476B98-D186-42BB-A1C1-F1EDB2505B12}" dt="2024-02-03T18:53:14.175" v="471" actId="947"/>
          <ac:spMkLst>
            <pc:docMk/>
            <pc:sldMk cId="2777457702" sldId="355"/>
            <ac:spMk id="4" creationId="{252D5C94-4AAD-C06D-2CB2-6FC78BD9AD7D}"/>
          </ac:spMkLst>
        </pc:spChg>
        <pc:spChg chg="add del mod">
          <ac:chgData name="Bess Dunlevy" userId="dd4b9a8537dbe9d0" providerId="LiveId" clId="{A0476B98-D186-42BB-A1C1-F1EDB2505B12}" dt="2024-02-03T18:52:23.175" v="346" actId="478"/>
          <ac:spMkLst>
            <pc:docMk/>
            <pc:sldMk cId="2777457702" sldId="355"/>
            <ac:spMk id="5" creationId="{3563E61A-4A2B-838B-F799-7FFD0A7EF078}"/>
          </ac:spMkLst>
        </pc:spChg>
        <pc:spChg chg="add mod">
          <ac:chgData name="Bess Dunlevy" userId="dd4b9a8537dbe9d0" providerId="LiveId" clId="{A0476B98-D186-42BB-A1C1-F1EDB2505B12}" dt="2024-02-03T18:52:37.207" v="374" actId="1076"/>
          <ac:spMkLst>
            <pc:docMk/>
            <pc:sldMk cId="2777457702" sldId="355"/>
            <ac:spMk id="6" creationId="{0390A8DA-2DB7-B49E-A5A7-FDCF0EB82C0A}"/>
          </ac:spMkLst>
        </pc:spChg>
        <pc:spChg chg="add mod">
          <ac:chgData name="Bess Dunlevy" userId="dd4b9a8537dbe9d0" providerId="LiveId" clId="{A0476B98-D186-42BB-A1C1-F1EDB2505B12}" dt="2024-02-03T18:52:45.892" v="458" actId="207"/>
          <ac:spMkLst>
            <pc:docMk/>
            <pc:sldMk cId="2777457702" sldId="355"/>
            <ac:spMk id="7" creationId="{BD7E91EB-ADCB-43A9-2410-20D0F665BB54}"/>
          </ac:spMkLst>
        </pc:spChg>
        <pc:spChg chg="add del mod">
          <ac:chgData name="Bess Dunlevy" userId="dd4b9a8537dbe9d0" providerId="LiveId" clId="{A0476B98-D186-42BB-A1C1-F1EDB2505B12}" dt="2024-02-03T20:53:47.161" v="473" actId="478"/>
          <ac:spMkLst>
            <pc:docMk/>
            <pc:sldMk cId="2777457702" sldId="355"/>
            <ac:spMk id="8" creationId="{8A8C4BD4-6B47-AFCA-DB9C-40D892B9C2A6}"/>
          </ac:spMkLst>
        </pc:spChg>
        <pc:spChg chg="add mod">
          <ac:chgData name="Bess Dunlevy" userId="dd4b9a8537dbe9d0" providerId="LiveId" clId="{A0476B98-D186-42BB-A1C1-F1EDB2505B12}" dt="2024-02-03T20:54:09.267" v="481" actId="14100"/>
          <ac:spMkLst>
            <pc:docMk/>
            <pc:sldMk cId="2777457702" sldId="355"/>
            <ac:spMk id="9" creationId="{4CEC2A4B-0FAA-FCBE-F379-10A59F67503B}"/>
          </ac:spMkLst>
        </pc:spChg>
        <pc:spChg chg="add mod">
          <ac:chgData name="Bess Dunlevy" userId="dd4b9a8537dbe9d0" providerId="LiveId" clId="{A0476B98-D186-42BB-A1C1-F1EDB2505B12}" dt="2024-02-03T20:54:20.786" v="484" actId="20577"/>
          <ac:spMkLst>
            <pc:docMk/>
            <pc:sldMk cId="2777457702" sldId="355"/>
            <ac:spMk id="10" creationId="{B22379C8-9F54-3CD1-1881-02FB725FD8CF}"/>
          </ac:spMkLst>
        </pc:spChg>
        <pc:spChg chg="add mod">
          <ac:chgData name="Bess Dunlevy" userId="dd4b9a8537dbe9d0" providerId="LiveId" clId="{A0476B98-D186-42BB-A1C1-F1EDB2505B12}" dt="2024-02-03T20:54:26.515" v="488" actId="20577"/>
          <ac:spMkLst>
            <pc:docMk/>
            <pc:sldMk cId="2777457702" sldId="355"/>
            <ac:spMk id="11" creationId="{305E9BAD-280E-EA3D-615D-9171FEA2AC58}"/>
          </ac:spMkLst>
        </pc:spChg>
        <pc:spChg chg="add mod">
          <ac:chgData name="Bess Dunlevy" userId="dd4b9a8537dbe9d0" providerId="LiveId" clId="{A0476B98-D186-42BB-A1C1-F1EDB2505B12}" dt="2024-02-03T20:54:37.285" v="490" actId="1076"/>
          <ac:spMkLst>
            <pc:docMk/>
            <pc:sldMk cId="2777457702" sldId="355"/>
            <ac:spMk id="12" creationId="{A7EA7FE8-3915-5674-5CDB-F2C6605DC238}"/>
          </ac:spMkLst>
        </pc:spChg>
        <pc:spChg chg="mod">
          <ac:chgData name="Bess Dunlevy" userId="dd4b9a8537dbe9d0" providerId="LiveId" clId="{A0476B98-D186-42BB-A1C1-F1EDB2505B12}" dt="2024-02-03T18:47:57.727" v="223"/>
          <ac:spMkLst>
            <pc:docMk/>
            <pc:sldMk cId="2777457702" sldId="355"/>
            <ac:spMk id="13" creationId="{8DF5C4B0-9F0C-6355-A317-793CEC3A2E59}"/>
          </ac:spMkLst>
        </pc:spChg>
        <pc:spChg chg="add mod">
          <ac:chgData name="Bess Dunlevy" userId="dd4b9a8537dbe9d0" providerId="LiveId" clId="{A0476B98-D186-42BB-A1C1-F1EDB2505B12}" dt="2024-02-03T20:54:44.198" v="511" actId="20577"/>
          <ac:spMkLst>
            <pc:docMk/>
            <pc:sldMk cId="2777457702" sldId="355"/>
            <ac:spMk id="14" creationId="{E539A8A0-706A-4B9B-3D7B-B3EE7B9D2473}"/>
          </ac:spMkLst>
        </pc:spChg>
        <pc:spChg chg="add mod">
          <ac:chgData name="Bess Dunlevy" userId="dd4b9a8537dbe9d0" providerId="LiveId" clId="{A0476B98-D186-42BB-A1C1-F1EDB2505B12}" dt="2024-02-03T20:54:37.285" v="490" actId="1076"/>
          <ac:spMkLst>
            <pc:docMk/>
            <pc:sldMk cId="2777457702" sldId="355"/>
            <ac:spMk id="15" creationId="{8816A23E-794A-A2A4-7A96-ECCF0B4E91ED}"/>
          </ac:spMkLst>
        </pc:spChg>
        <pc:spChg chg="add mod">
          <ac:chgData name="Bess Dunlevy" userId="dd4b9a8537dbe9d0" providerId="LiveId" clId="{A0476B98-D186-42BB-A1C1-F1EDB2505B12}" dt="2024-02-03T20:54:37.285" v="490" actId="1076"/>
          <ac:spMkLst>
            <pc:docMk/>
            <pc:sldMk cId="2777457702" sldId="355"/>
            <ac:spMk id="16" creationId="{06B35C95-AA33-DD42-E601-1862B9A3BCE3}"/>
          </ac:spMkLst>
        </pc:spChg>
        <pc:spChg chg="add mod">
          <ac:chgData name="Bess Dunlevy" userId="dd4b9a8537dbe9d0" providerId="LiveId" clId="{A0476B98-D186-42BB-A1C1-F1EDB2505B12}" dt="2024-02-03T20:54:37.285" v="490" actId="1076"/>
          <ac:spMkLst>
            <pc:docMk/>
            <pc:sldMk cId="2777457702" sldId="355"/>
            <ac:spMk id="17" creationId="{151D86AB-5843-9919-A13A-C2A1028C9E55}"/>
          </ac:spMkLst>
        </pc:spChg>
        <pc:spChg chg="add mod">
          <ac:chgData name="Bess Dunlevy" userId="dd4b9a8537dbe9d0" providerId="LiveId" clId="{A0476B98-D186-42BB-A1C1-F1EDB2505B12}" dt="2024-02-03T20:54:37.285" v="490" actId="1076"/>
          <ac:spMkLst>
            <pc:docMk/>
            <pc:sldMk cId="2777457702" sldId="355"/>
            <ac:spMk id="18" creationId="{C147AAFB-6CC9-AF7B-45C9-A01DAF1D4855}"/>
          </ac:spMkLst>
        </pc:spChg>
        <pc:spChg chg="add mod">
          <ac:chgData name="Bess Dunlevy" userId="dd4b9a8537dbe9d0" providerId="LiveId" clId="{A0476B98-D186-42BB-A1C1-F1EDB2505B12}" dt="2024-02-03T20:54:37.285" v="490" actId="1076"/>
          <ac:spMkLst>
            <pc:docMk/>
            <pc:sldMk cId="2777457702" sldId="355"/>
            <ac:spMk id="19" creationId="{77FC6381-C9E7-08AB-D2E1-129D656621A4}"/>
          </ac:spMkLst>
        </pc:spChg>
        <pc:spChg chg="del">
          <ac:chgData name="Bess Dunlevy" userId="dd4b9a8537dbe9d0" providerId="LiveId" clId="{A0476B98-D186-42BB-A1C1-F1EDB2505B12}" dt="2024-02-03T18:48:29.486" v="227" actId="478"/>
          <ac:spMkLst>
            <pc:docMk/>
            <pc:sldMk cId="2777457702" sldId="355"/>
            <ac:spMk id="34" creationId="{77EF841C-8692-6D89-8EC9-2ABA5034A78F}"/>
          </ac:spMkLst>
        </pc:spChg>
        <pc:spChg chg="mod">
          <ac:chgData name="Bess Dunlevy" userId="dd4b9a8537dbe9d0" providerId="LiveId" clId="{A0476B98-D186-42BB-A1C1-F1EDB2505B12}" dt="2024-02-03T18:52:51.645" v="469" actId="207"/>
          <ac:spMkLst>
            <pc:docMk/>
            <pc:sldMk cId="2777457702" sldId="355"/>
            <ac:spMk id="45" creationId="{A4D9F525-9E10-76C3-34DB-6462CA79CD13}"/>
          </ac:spMkLst>
        </pc:spChg>
        <pc:spChg chg="del">
          <ac:chgData name="Bess Dunlevy" userId="dd4b9a8537dbe9d0" providerId="LiveId" clId="{A0476B98-D186-42BB-A1C1-F1EDB2505B12}" dt="2024-02-03T18:52:56.038" v="470" actId="478"/>
          <ac:spMkLst>
            <pc:docMk/>
            <pc:sldMk cId="2777457702" sldId="355"/>
            <ac:spMk id="46" creationId="{8EB44EA5-FEF7-3DB1-4911-B42BB4AF0C65}"/>
          </ac:spMkLst>
        </pc:spChg>
        <pc:grpChg chg="del">
          <ac:chgData name="Bess Dunlevy" userId="dd4b9a8537dbe9d0" providerId="LiveId" clId="{A0476B98-D186-42BB-A1C1-F1EDB2505B12}" dt="2024-02-03T18:48:00.660" v="224" actId="478"/>
          <ac:grpSpMkLst>
            <pc:docMk/>
            <pc:sldMk cId="2777457702" sldId="355"/>
            <ac:grpSpMk id="44" creationId="{797B921A-D245-7C60-2421-432735110314}"/>
          </ac:grpSpMkLst>
        </pc:grpChg>
        <pc:graphicFrameChg chg="add mod modGraphic">
          <ac:chgData name="Bess Dunlevy" userId="dd4b9a8537dbe9d0" providerId="LiveId" clId="{A0476B98-D186-42BB-A1C1-F1EDB2505B12}" dt="2024-02-03T20:54:52.863" v="512" actId="207"/>
          <ac:graphicFrameMkLst>
            <pc:docMk/>
            <pc:sldMk cId="2777457702" sldId="355"/>
            <ac:graphicFrameMk id="2" creationId="{14F78114-617F-7804-6270-BE0CF5CF1830}"/>
          </ac:graphicFrameMkLst>
        </pc:graphicFrameChg>
        <pc:graphicFrameChg chg="del">
          <ac:chgData name="Bess Dunlevy" userId="dd4b9a8537dbe9d0" providerId="LiveId" clId="{A0476B98-D186-42BB-A1C1-F1EDB2505B12}" dt="2024-02-03T18:48:22.383" v="225" actId="478"/>
          <ac:graphicFrameMkLst>
            <pc:docMk/>
            <pc:sldMk cId="2777457702" sldId="355"/>
            <ac:graphicFrameMk id="26" creationId="{15A3DE0C-7EFC-821F-C621-25F83870B414}"/>
          </ac:graphicFrameMkLst>
        </pc:graphicFrameChg>
        <pc:graphicFrameChg chg="del">
          <ac:chgData name="Bess Dunlevy" userId="dd4b9a8537dbe9d0" providerId="LiveId" clId="{A0476B98-D186-42BB-A1C1-F1EDB2505B12}" dt="2024-02-03T18:48:26.815" v="226" actId="478"/>
          <ac:graphicFrameMkLst>
            <pc:docMk/>
            <pc:sldMk cId="2777457702" sldId="355"/>
            <ac:graphicFrameMk id="27" creationId="{79C1B021-A139-0236-20BB-D001855B45BA}"/>
          </ac:graphicFrameMkLst>
        </pc:graphicFrameChg>
      </pc:sldChg>
      <pc:sldChg chg="addSp delSp modSp add mod">
        <pc:chgData name="Bess Dunlevy" userId="dd4b9a8537dbe9d0" providerId="LiveId" clId="{A0476B98-D186-42BB-A1C1-F1EDB2505B12}" dt="2024-02-03T20:57:37.451" v="578" actId="14100"/>
        <pc:sldMkLst>
          <pc:docMk/>
          <pc:sldMk cId="2938787209" sldId="356"/>
        </pc:sldMkLst>
        <pc:spChg chg="mod">
          <ac:chgData name="Bess Dunlevy" userId="dd4b9a8537dbe9d0" providerId="LiveId" clId="{A0476B98-D186-42BB-A1C1-F1EDB2505B12}" dt="2024-02-03T20:55:33.272" v="555" actId="20577"/>
          <ac:spMkLst>
            <pc:docMk/>
            <pc:sldMk cId="2938787209" sldId="356"/>
            <ac:spMk id="3" creationId="{BCE760FD-6E50-FD4F-B597-7E228EDE51FD}"/>
          </ac:spMkLst>
        </pc:spChg>
        <pc:spChg chg="mod">
          <ac:chgData name="Bess Dunlevy" userId="dd4b9a8537dbe9d0" providerId="LiveId" clId="{A0476B98-D186-42BB-A1C1-F1EDB2505B12}" dt="2024-02-03T20:55:40.203" v="557"/>
          <ac:spMkLst>
            <pc:docMk/>
            <pc:sldMk cId="2938787209" sldId="356"/>
            <ac:spMk id="13" creationId="{8DF5C4B0-9F0C-6355-A317-793CEC3A2E59}"/>
          </ac:spMkLst>
        </pc:spChg>
        <pc:spChg chg="del">
          <ac:chgData name="Bess Dunlevy" userId="dd4b9a8537dbe9d0" providerId="LiveId" clId="{A0476B98-D186-42BB-A1C1-F1EDB2505B12}" dt="2024-02-03T20:55:51.847" v="561" actId="478"/>
          <ac:spMkLst>
            <pc:docMk/>
            <pc:sldMk cId="2938787209" sldId="356"/>
            <ac:spMk id="45" creationId="{A4D9F525-9E10-76C3-34DB-6462CA79CD13}"/>
          </ac:spMkLst>
        </pc:spChg>
        <pc:spChg chg="del">
          <ac:chgData name="Bess Dunlevy" userId="dd4b9a8537dbe9d0" providerId="LiveId" clId="{A0476B98-D186-42BB-A1C1-F1EDB2505B12}" dt="2024-02-03T20:55:53.247" v="562" actId="478"/>
          <ac:spMkLst>
            <pc:docMk/>
            <pc:sldMk cId="2938787209" sldId="356"/>
            <ac:spMk id="46" creationId="{8EB44EA5-FEF7-3DB1-4911-B42BB4AF0C65}"/>
          </ac:spMkLst>
        </pc:spChg>
        <pc:grpChg chg="del">
          <ac:chgData name="Bess Dunlevy" userId="dd4b9a8537dbe9d0" providerId="LiveId" clId="{A0476B98-D186-42BB-A1C1-F1EDB2505B12}" dt="2024-02-03T20:55:49.691" v="560" actId="478"/>
          <ac:grpSpMkLst>
            <pc:docMk/>
            <pc:sldMk cId="2938787209" sldId="356"/>
            <ac:grpSpMk id="44" creationId="{797B921A-D245-7C60-2421-432735110314}"/>
          </ac:grpSpMkLst>
        </pc:grpChg>
        <pc:graphicFrameChg chg="add mod">
          <ac:chgData name="Bess Dunlevy" userId="dd4b9a8537dbe9d0" providerId="LiveId" clId="{A0476B98-D186-42BB-A1C1-F1EDB2505B12}" dt="2024-02-03T20:56:14.029" v="564"/>
          <ac:graphicFrameMkLst>
            <pc:docMk/>
            <pc:sldMk cId="2938787209" sldId="356"/>
            <ac:graphicFrameMk id="2" creationId="{58681D74-9C68-86F5-B705-48D5702B96B9}"/>
          </ac:graphicFrameMkLst>
        </pc:graphicFrameChg>
        <pc:graphicFrameChg chg="add mod">
          <ac:chgData name="Bess Dunlevy" userId="dd4b9a8537dbe9d0" providerId="LiveId" clId="{A0476B98-D186-42BB-A1C1-F1EDB2505B12}" dt="2024-02-03T20:57:37.451" v="578" actId="14100"/>
          <ac:graphicFrameMkLst>
            <pc:docMk/>
            <pc:sldMk cId="2938787209" sldId="356"/>
            <ac:graphicFrameMk id="7" creationId="{107CC6B7-E564-083F-2806-7C6CF760832C}"/>
          </ac:graphicFrameMkLst>
        </pc:graphicFrameChg>
        <pc:graphicFrameChg chg="del">
          <ac:chgData name="Bess Dunlevy" userId="dd4b9a8537dbe9d0" providerId="LiveId" clId="{A0476B98-D186-42BB-A1C1-F1EDB2505B12}" dt="2024-02-03T20:55:47.271" v="558" actId="478"/>
          <ac:graphicFrameMkLst>
            <pc:docMk/>
            <pc:sldMk cId="2938787209" sldId="356"/>
            <ac:graphicFrameMk id="26" creationId="{15A3DE0C-7EFC-821F-C621-25F83870B414}"/>
          </ac:graphicFrameMkLst>
        </pc:graphicFrameChg>
        <pc:graphicFrameChg chg="del">
          <ac:chgData name="Bess Dunlevy" userId="dd4b9a8537dbe9d0" providerId="LiveId" clId="{A0476B98-D186-42BB-A1C1-F1EDB2505B12}" dt="2024-02-03T20:55:49.052" v="559" actId="478"/>
          <ac:graphicFrameMkLst>
            <pc:docMk/>
            <pc:sldMk cId="2938787209" sldId="356"/>
            <ac:graphicFrameMk id="27" creationId="{79C1B021-A139-0236-20BB-D001855B45BA}"/>
          </ac:graphicFrameMkLst>
        </pc:graphicFrameChg>
        <pc:picChg chg="add del mod">
          <ac:chgData name="Bess Dunlevy" userId="dd4b9a8537dbe9d0" providerId="LiveId" clId="{A0476B98-D186-42BB-A1C1-F1EDB2505B12}" dt="2024-02-03T20:56:52.942" v="569" actId="478"/>
          <ac:picMkLst>
            <pc:docMk/>
            <pc:sldMk cId="2938787209" sldId="356"/>
            <ac:picMk id="4" creationId="{2CC9A79F-343A-6DEA-EA8B-F748B38F73E1}"/>
          </ac:picMkLst>
        </pc:picChg>
      </pc:sldChg>
      <pc:sldChg chg="addSp delSp modSp add mod">
        <pc:chgData name="Bess Dunlevy" userId="dd4b9a8537dbe9d0" providerId="LiveId" clId="{A0476B98-D186-42BB-A1C1-F1EDB2505B12}" dt="2024-02-03T21:09:24.747" v="792" actId="1038"/>
        <pc:sldMkLst>
          <pc:docMk/>
          <pc:sldMk cId="1946175580" sldId="357"/>
        </pc:sldMkLst>
        <pc:spChg chg="mod">
          <ac:chgData name="Bess Dunlevy" userId="dd4b9a8537dbe9d0" providerId="LiveId" clId="{A0476B98-D186-42BB-A1C1-F1EDB2505B12}" dt="2024-02-03T20:58:34.880" v="603" actId="20577"/>
          <ac:spMkLst>
            <pc:docMk/>
            <pc:sldMk cId="1946175580" sldId="357"/>
            <ac:spMk id="3" creationId="{BCE760FD-6E50-FD4F-B597-7E228EDE51FD}"/>
          </ac:spMkLst>
        </pc:spChg>
        <pc:spChg chg="del">
          <ac:chgData name="Bess Dunlevy" userId="dd4b9a8537dbe9d0" providerId="LiveId" clId="{A0476B98-D186-42BB-A1C1-F1EDB2505B12}" dt="2024-02-03T20:58:51.742" v="606" actId="478"/>
          <ac:spMkLst>
            <pc:docMk/>
            <pc:sldMk cId="1946175580" sldId="357"/>
            <ac:spMk id="4" creationId="{252D5C94-4AAD-C06D-2CB2-6FC78BD9AD7D}"/>
          </ac:spMkLst>
        </pc:spChg>
        <pc:spChg chg="add mod">
          <ac:chgData name="Bess Dunlevy" userId="dd4b9a8537dbe9d0" providerId="LiveId" clId="{A0476B98-D186-42BB-A1C1-F1EDB2505B12}" dt="2024-02-03T21:01:37.686" v="684" actId="14100"/>
          <ac:spMkLst>
            <pc:docMk/>
            <pc:sldMk cId="1946175580" sldId="357"/>
            <ac:spMk id="5" creationId="{6C1CEF3F-5835-9159-0B63-1A868D8C429B}"/>
          </ac:spMkLst>
        </pc:spChg>
        <pc:spChg chg="del">
          <ac:chgData name="Bess Dunlevy" userId="dd4b9a8537dbe9d0" providerId="LiveId" clId="{A0476B98-D186-42BB-A1C1-F1EDB2505B12}" dt="2024-02-03T20:58:51.742" v="606" actId="478"/>
          <ac:spMkLst>
            <pc:docMk/>
            <pc:sldMk cId="1946175580" sldId="357"/>
            <ac:spMk id="6" creationId="{0390A8DA-2DB7-B49E-A5A7-FDCF0EB82C0A}"/>
          </ac:spMkLst>
        </pc:spChg>
        <pc:spChg chg="del">
          <ac:chgData name="Bess Dunlevy" userId="dd4b9a8537dbe9d0" providerId="LiveId" clId="{A0476B98-D186-42BB-A1C1-F1EDB2505B12}" dt="2024-02-03T20:58:51.742" v="606" actId="478"/>
          <ac:spMkLst>
            <pc:docMk/>
            <pc:sldMk cId="1946175580" sldId="357"/>
            <ac:spMk id="7" creationId="{BD7E91EB-ADCB-43A9-2410-20D0F665BB54}"/>
          </ac:spMkLst>
        </pc:spChg>
        <pc:spChg chg="add mod">
          <ac:chgData name="Bess Dunlevy" userId="dd4b9a8537dbe9d0" providerId="LiveId" clId="{A0476B98-D186-42BB-A1C1-F1EDB2505B12}" dt="2024-02-03T21:09:24.747" v="792" actId="1038"/>
          <ac:spMkLst>
            <pc:docMk/>
            <pc:sldMk cId="1946175580" sldId="357"/>
            <ac:spMk id="8" creationId="{1ECE9B03-3E11-A528-6930-69118920424F}"/>
          </ac:spMkLst>
        </pc:spChg>
        <pc:spChg chg="del">
          <ac:chgData name="Bess Dunlevy" userId="dd4b9a8537dbe9d0" providerId="LiveId" clId="{A0476B98-D186-42BB-A1C1-F1EDB2505B12}" dt="2024-02-03T20:58:51.742" v="606" actId="478"/>
          <ac:spMkLst>
            <pc:docMk/>
            <pc:sldMk cId="1946175580" sldId="357"/>
            <ac:spMk id="9" creationId="{4CEC2A4B-0FAA-FCBE-F379-10A59F67503B}"/>
          </ac:spMkLst>
        </pc:spChg>
        <pc:spChg chg="del">
          <ac:chgData name="Bess Dunlevy" userId="dd4b9a8537dbe9d0" providerId="LiveId" clId="{A0476B98-D186-42BB-A1C1-F1EDB2505B12}" dt="2024-02-03T20:58:51.742" v="606" actId="478"/>
          <ac:spMkLst>
            <pc:docMk/>
            <pc:sldMk cId="1946175580" sldId="357"/>
            <ac:spMk id="10" creationId="{B22379C8-9F54-3CD1-1881-02FB725FD8CF}"/>
          </ac:spMkLst>
        </pc:spChg>
        <pc:spChg chg="del">
          <ac:chgData name="Bess Dunlevy" userId="dd4b9a8537dbe9d0" providerId="LiveId" clId="{A0476B98-D186-42BB-A1C1-F1EDB2505B12}" dt="2024-02-03T20:58:51.742" v="606" actId="478"/>
          <ac:spMkLst>
            <pc:docMk/>
            <pc:sldMk cId="1946175580" sldId="357"/>
            <ac:spMk id="11" creationId="{305E9BAD-280E-EA3D-615D-9171FEA2AC58}"/>
          </ac:spMkLst>
        </pc:spChg>
        <pc:spChg chg="del mod">
          <ac:chgData name="Bess Dunlevy" userId="dd4b9a8537dbe9d0" providerId="LiveId" clId="{A0476B98-D186-42BB-A1C1-F1EDB2505B12}" dt="2024-02-03T20:58:56.197" v="609" actId="478"/>
          <ac:spMkLst>
            <pc:docMk/>
            <pc:sldMk cId="1946175580" sldId="357"/>
            <ac:spMk id="12" creationId="{A7EA7FE8-3915-5674-5CDB-F2C6605DC238}"/>
          </ac:spMkLst>
        </pc:spChg>
        <pc:spChg chg="mod">
          <ac:chgData name="Bess Dunlevy" userId="dd4b9a8537dbe9d0" providerId="LiveId" clId="{A0476B98-D186-42BB-A1C1-F1EDB2505B12}" dt="2024-02-03T20:58:42.481" v="604"/>
          <ac:spMkLst>
            <pc:docMk/>
            <pc:sldMk cId="1946175580" sldId="357"/>
            <ac:spMk id="13" creationId="{8DF5C4B0-9F0C-6355-A317-793CEC3A2E59}"/>
          </ac:spMkLst>
        </pc:spChg>
        <pc:spChg chg="del mod">
          <ac:chgData name="Bess Dunlevy" userId="dd4b9a8537dbe9d0" providerId="LiveId" clId="{A0476B98-D186-42BB-A1C1-F1EDB2505B12}" dt="2024-02-03T20:58:56.197" v="609" actId="478"/>
          <ac:spMkLst>
            <pc:docMk/>
            <pc:sldMk cId="1946175580" sldId="357"/>
            <ac:spMk id="14" creationId="{E539A8A0-706A-4B9B-3D7B-B3EE7B9D2473}"/>
          </ac:spMkLst>
        </pc:spChg>
        <pc:spChg chg="del mod">
          <ac:chgData name="Bess Dunlevy" userId="dd4b9a8537dbe9d0" providerId="LiveId" clId="{A0476B98-D186-42BB-A1C1-F1EDB2505B12}" dt="2024-02-03T20:58:56.197" v="609" actId="478"/>
          <ac:spMkLst>
            <pc:docMk/>
            <pc:sldMk cId="1946175580" sldId="357"/>
            <ac:spMk id="15" creationId="{8816A23E-794A-A2A4-7A96-ECCF0B4E91ED}"/>
          </ac:spMkLst>
        </pc:spChg>
        <pc:spChg chg="del">
          <ac:chgData name="Bess Dunlevy" userId="dd4b9a8537dbe9d0" providerId="LiveId" clId="{A0476B98-D186-42BB-A1C1-F1EDB2505B12}" dt="2024-02-03T20:58:56.197" v="609" actId="478"/>
          <ac:spMkLst>
            <pc:docMk/>
            <pc:sldMk cId="1946175580" sldId="357"/>
            <ac:spMk id="16" creationId="{06B35C95-AA33-DD42-E601-1862B9A3BCE3}"/>
          </ac:spMkLst>
        </pc:spChg>
        <pc:spChg chg="del mod">
          <ac:chgData name="Bess Dunlevy" userId="dd4b9a8537dbe9d0" providerId="LiveId" clId="{A0476B98-D186-42BB-A1C1-F1EDB2505B12}" dt="2024-02-03T20:58:56.197" v="609" actId="478"/>
          <ac:spMkLst>
            <pc:docMk/>
            <pc:sldMk cId="1946175580" sldId="357"/>
            <ac:spMk id="17" creationId="{151D86AB-5843-9919-A13A-C2A1028C9E55}"/>
          </ac:spMkLst>
        </pc:spChg>
        <pc:spChg chg="del mod">
          <ac:chgData name="Bess Dunlevy" userId="dd4b9a8537dbe9d0" providerId="LiveId" clId="{A0476B98-D186-42BB-A1C1-F1EDB2505B12}" dt="2024-02-03T20:58:56.197" v="609" actId="478"/>
          <ac:spMkLst>
            <pc:docMk/>
            <pc:sldMk cId="1946175580" sldId="357"/>
            <ac:spMk id="18" creationId="{C147AAFB-6CC9-AF7B-45C9-A01DAF1D4855}"/>
          </ac:spMkLst>
        </pc:spChg>
        <pc:spChg chg="del mod">
          <ac:chgData name="Bess Dunlevy" userId="dd4b9a8537dbe9d0" providerId="LiveId" clId="{A0476B98-D186-42BB-A1C1-F1EDB2505B12}" dt="2024-02-03T20:58:56.197" v="609" actId="478"/>
          <ac:spMkLst>
            <pc:docMk/>
            <pc:sldMk cId="1946175580" sldId="357"/>
            <ac:spMk id="19" creationId="{77FC6381-C9E7-08AB-D2E1-129D656621A4}"/>
          </ac:spMkLst>
        </pc:spChg>
        <pc:spChg chg="add mod">
          <ac:chgData name="Bess Dunlevy" userId="dd4b9a8537dbe9d0" providerId="LiveId" clId="{A0476B98-D186-42BB-A1C1-F1EDB2505B12}" dt="2024-02-03T20:59:56.085" v="638" actId="20577"/>
          <ac:spMkLst>
            <pc:docMk/>
            <pc:sldMk cId="1946175580" sldId="357"/>
            <ac:spMk id="20" creationId="{2F3B3D88-6D8C-598C-B8EC-31B1B6983ED9}"/>
          </ac:spMkLst>
        </pc:spChg>
        <pc:spChg chg="add del mod">
          <ac:chgData name="Bess Dunlevy" userId="dd4b9a8537dbe9d0" providerId="LiveId" clId="{A0476B98-D186-42BB-A1C1-F1EDB2505B12}" dt="2024-02-03T21:09:24.747" v="792" actId="1038"/>
          <ac:spMkLst>
            <pc:docMk/>
            <pc:sldMk cId="1946175580" sldId="357"/>
            <ac:spMk id="21" creationId="{E43DC5BC-E22B-0F7C-E41E-D5717C4901AB}"/>
          </ac:spMkLst>
        </pc:spChg>
        <pc:spChg chg="add del mod">
          <ac:chgData name="Bess Dunlevy" userId="dd4b9a8537dbe9d0" providerId="LiveId" clId="{A0476B98-D186-42BB-A1C1-F1EDB2505B12}" dt="2024-02-03T21:00:10.742" v="651" actId="478"/>
          <ac:spMkLst>
            <pc:docMk/>
            <pc:sldMk cId="1946175580" sldId="357"/>
            <ac:spMk id="22" creationId="{B583AFC4-82F1-7E57-391C-C654A4B7D4D2}"/>
          </ac:spMkLst>
        </pc:spChg>
        <pc:spChg chg="add del mod">
          <ac:chgData name="Bess Dunlevy" userId="dd4b9a8537dbe9d0" providerId="LiveId" clId="{A0476B98-D186-42BB-A1C1-F1EDB2505B12}" dt="2024-02-03T21:00:09.100" v="650" actId="478"/>
          <ac:spMkLst>
            <pc:docMk/>
            <pc:sldMk cId="1946175580" sldId="357"/>
            <ac:spMk id="23" creationId="{0DE845BE-972E-C2AF-A9C6-C17B62B8EE64}"/>
          </ac:spMkLst>
        </pc:spChg>
        <pc:spChg chg="add mod">
          <ac:chgData name="Bess Dunlevy" userId="dd4b9a8537dbe9d0" providerId="LiveId" clId="{A0476B98-D186-42BB-A1C1-F1EDB2505B12}" dt="2024-02-03T21:01:29.066" v="682" actId="1036"/>
          <ac:spMkLst>
            <pc:docMk/>
            <pc:sldMk cId="1946175580" sldId="357"/>
            <ac:spMk id="24" creationId="{87D2D532-8B08-BB64-3B01-43C9F4114567}"/>
          </ac:spMkLst>
        </pc:spChg>
        <pc:spChg chg="add mod">
          <ac:chgData name="Bess Dunlevy" userId="dd4b9a8537dbe9d0" providerId="LiveId" clId="{A0476B98-D186-42BB-A1C1-F1EDB2505B12}" dt="2024-02-03T21:09:24.747" v="792" actId="1038"/>
          <ac:spMkLst>
            <pc:docMk/>
            <pc:sldMk cId="1946175580" sldId="357"/>
            <ac:spMk id="25" creationId="{5F711464-A59F-5369-D157-2A472436700D}"/>
          </ac:spMkLst>
        </pc:spChg>
        <pc:spChg chg="add del mod">
          <ac:chgData name="Bess Dunlevy" userId="dd4b9a8537dbe9d0" providerId="LiveId" clId="{A0476B98-D186-42BB-A1C1-F1EDB2505B12}" dt="2024-02-03T21:02:42.965" v="690" actId="478"/>
          <ac:spMkLst>
            <pc:docMk/>
            <pc:sldMk cId="1946175580" sldId="357"/>
            <ac:spMk id="29" creationId="{31E6A3C2-7604-B66A-081C-CC25E190B742}"/>
          </ac:spMkLst>
        </pc:spChg>
        <pc:spChg chg="add mod">
          <ac:chgData name="Bess Dunlevy" userId="dd4b9a8537dbe9d0" providerId="LiveId" clId="{A0476B98-D186-42BB-A1C1-F1EDB2505B12}" dt="2024-02-03T21:03:59.473" v="722" actId="164"/>
          <ac:spMkLst>
            <pc:docMk/>
            <pc:sldMk cId="1946175580" sldId="357"/>
            <ac:spMk id="30" creationId="{22890388-4C71-5FA9-956C-DB4D1436A509}"/>
          </ac:spMkLst>
        </pc:spChg>
        <pc:spChg chg="add mod">
          <ac:chgData name="Bess Dunlevy" userId="dd4b9a8537dbe9d0" providerId="LiveId" clId="{A0476B98-D186-42BB-A1C1-F1EDB2505B12}" dt="2024-02-03T21:03:59.473" v="722" actId="164"/>
          <ac:spMkLst>
            <pc:docMk/>
            <pc:sldMk cId="1946175580" sldId="357"/>
            <ac:spMk id="31" creationId="{49D8FA19-E759-EF9C-D2B5-0EB2627FB946}"/>
          </ac:spMkLst>
        </pc:spChg>
        <pc:spChg chg="del">
          <ac:chgData name="Bess Dunlevy" userId="dd4b9a8537dbe9d0" providerId="LiveId" clId="{A0476B98-D186-42BB-A1C1-F1EDB2505B12}" dt="2024-02-03T20:58:51.742" v="606" actId="478"/>
          <ac:spMkLst>
            <pc:docMk/>
            <pc:sldMk cId="1946175580" sldId="357"/>
            <ac:spMk id="45" creationId="{A4D9F525-9E10-76C3-34DB-6462CA79CD13}"/>
          </ac:spMkLst>
        </pc:spChg>
        <pc:grpChg chg="add mod">
          <ac:chgData name="Bess Dunlevy" userId="dd4b9a8537dbe9d0" providerId="LiveId" clId="{A0476B98-D186-42BB-A1C1-F1EDB2505B12}" dt="2024-02-03T21:03:59.473" v="722" actId="164"/>
          <ac:grpSpMkLst>
            <pc:docMk/>
            <pc:sldMk cId="1946175580" sldId="357"/>
            <ac:grpSpMk id="32" creationId="{B57939FA-AFA9-EEA8-1FA0-9EFE07A9C496}"/>
          </ac:grpSpMkLst>
        </pc:grpChg>
        <pc:graphicFrameChg chg="del">
          <ac:chgData name="Bess Dunlevy" userId="dd4b9a8537dbe9d0" providerId="LiveId" clId="{A0476B98-D186-42BB-A1C1-F1EDB2505B12}" dt="2024-02-03T20:58:44.948" v="605" actId="478"/>
          <ac:graphicFrameMkLst>
            <pc:docMk/>
            <pc:sldMk cId="1946175580" sldId="357"/>
            <ac:graphicFrameMk id="2" creationId="{14F78114-617F-7804-6270-BE0CF5CF1830}"/>
          </ac:graphicFrameMkLst>
        </pc:graphicFrameChg>
        <pc:graphicFrameChg chg="add mod">
          <ac:chgData name="Bess Dunlevy" userId="dd4b9a8537dbe9d0" providerId="LiveId" clId="{A0476B98-D186-42BB-A1C1-F1EDB2505B12}" dt="2024-02-03T21:00:15.297" v="652"/>
          <ac:graphicFrameMkLst>
            <pc:docMk/>
            <pc:sldMk cId="1946175580" sldId="357"/>
            <ac:graphicFrameMk id="26" creationId="{A34F8F36-0818-10D0-7733-328C8295D762}"/>
          </ac:graphicFrameMkLst>
        </pc:graphicFrameChg>
        <pc:graphicFrameChg chg="add mod modGraphic">
          <ac:chgData name="Bess Dunlevy" userId="dd4b9a8537dbe9d0" providerId="LiveId" clId="{A0476B98-D186-42BB-A1C1-F1EDB2505B12}" dt="2024-02-03T21:00:51.985" v="660" actId="14734"/>
          <ac:graphicFrameMkLst>
            <pc:docMk/>
            <pc:sldMk cId="1946175580" sldId="357"/>
            <ac:graphicFrameMk id="27" creationId="{3555FEC9-5290-46E4-B9F6-BFA64B53F8EC}"/>
          </ac:graphicFrameMkLst>
        </pc:graphicFrameChg>
        <pc:graphicFrameChg chg="add mod modGraphic">
          <ac:chgData name="Bess Dunlevy" userId="dd4b9a8537dbe9d0" providerId="LiveId" clId="{A0476B98-D186-42BB-A1C1-F1EDB2505B12}" dt="2024-02-03T21:09:24.747" v="792" actId="1038"/>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Année 1</c:v>
                </c:pt>
              </c:strCache>
            </c:strRef>
          </c:tx>
          <c:spPr>
            <a:solidFill>
              <a:schemeClr val="accent1"/>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Année 2</c:v>
                </c:pt>
              </c:strCache>
            </c:strRef>
          </c:tx>
          <c:spPr>
            <a:solidFill>
              <a:schemeClr val="accent2"/>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Série 3</c:v>
                </c:pt>
              </c:strCache>
            </c:strRef>
          </c:tx>
          <c:spPr>
            <a:solidFill>
              <a:schemeClr val="accent3"/>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036"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e géométrique blanche abstrait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D’ÉTUDE </a:t>
            </a:r>
            <a:br>
              <a:rPr lang="en-US" sz="3200" b="1" dirty="0">
                <a:solidFill>
                  <a:schemeClr val="tx1">
                    <a:lumMod val="65000"/>
                    <a:lumOff val="35000"/>
                  </a:schemeClr>
                </a:solidFill>
                <a:latin typeface="Century Gothic" panose="020B0502020202020204" pitchFamily="34" charset="0"/>
              </a:rPr>
            </a:br>
            <a:r>
              <a:rPr lang="fr-FR" sz="3200" b="1">
                <a:solidFill>
                  <a:schemeClr val="tx1">
                    <a:lumMod val="65000"/>
                    <a:lumOff val="35000"/>
                  </a:schemeClr>
                </a:solidFill>
                <a:latin typeface="Century Gothic" panose="020B0502020202020204" pitchFamily="34" charset="0"/>
              </a:rPr>
              <a:t>COMPARATIVE </a:t>
            </a:r>
            <a:br>
              <a:rPr lang="en-US" sz="3200" b="1" dirty="0">
                <a:solidFill>
                  <a:schemeClr val="tx1">
                    <a:lumMod val="65000"/>
                    <a:lumOff val="35000"/>
                  </a:schemeClr>
                </a:solidFill>
                <a:latin typeface="Century Gothic" panose="020B0502020202020204" pitchFamily="34" charset="0"/>
              </a:rPr>
            </a:br>
            <a:r>
              <a:rPr lang="fr-FR" sz="3200" b="1">
                <a:solidFill>
                  <a:schemeClr val="tx1">
                    <a:lumMod val="65000"/>
                    <a:lumOff val="35000"/>
                  </a:schemeClr>
                </a:solidFill>
                <a:latin typeface="Century Gothic" panose="020B0502020202020204" pitchFamily="34" charset="0"/>
              </a:rPr>
              <a:t>POUR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pPr rtl="0"/>
            <a:r>
              <a:rPr lang="fr-FR">
                <a:solidFill>
                  <a:schemeClr val="tx1">
                    <a:lumMod val="75000"/>
                    <a:lumOff val="25000"/>
                  </a:schemeClr>
                </a:solidFill>
                <a:latin typeface="Century Gothic" panose="020B0502020202020204" pitchFamily="34" charset="0"/>
              </a:rPr>
              <a:t>CRÉÉE PAR</a:t>
            </a:r>
          </a:p>
          <a:p>
            <a:pPr rtl="0"/>
            <a:r>
              <a:rPr lang="fr-FR">
                <a:solidFill>
                  <a:schemeClr val="tx1">
                    <a:lumMod val="50000"/>
                    <a:lumOff val="50000"/>
                  </a:schemeClr>
                </a:solidFill>
                <a:latin typeface="Century Gothic" panose="020B0502020202020204" pitchFamily="34" charset="0"/>
              </a:rPr>
              <a:t>NOM</a:t>
            </a:r>
          </a:p>
          <a:p>
            <a:endParaRPr lang="en-US" dirty="0">
              <a:solidFill>
                <a:schemeClr val="tx1">
                  <a:lumMod val="50000"/>
                  <a:lumOff val="50000"/>
                </a:schemeClr>
              </a:solidFill>
              <a:latin typeface="Century Gothic" panose="020B0502020202020204" pitchFamily="34" charset="0"/>
            </a:endParaRPr>
          </a:p>
          <a:p>
            <a:pPr rtl="0"/>
            <a:r>
              <a:rPr lang="fr-FR">
                <a:solidFill>
                  <a:schemeClr val="tx1">
                    <a:lumMod val="75000"/>
                    <a:lumOff val="25000"/>
                  </a:schemeClr>
                </a:solidFill>
                <a:latin typeface="Century Gothic" panose="020B0502020202020204" pitchFamily="34" charset="0"/>
              </a:rPr>
              <a:t>DATE</a:t>
            </a:r>
          </a:p>
          <a:p>
            <a:pPr rtl="0"/>
            <a:r>
              <a:rPr lang="fr-FR">
                <a:solidFill>
                  <a:schemeClr val="bg1">
                    <a:lumMod val="50000"/>
                  </a:schemeClr>
                </a:solidFill>
                <a:latin typeface="Century Gothic" panose="020B0502020202020204" pitchFamily="34" charset="0"/>
              </a:rPr>
              <a:t>JJ/MM/AA</a:t>
            </a:r>
          </a:p>
          <a:p>
            <a:pPr rtl="0"/>
            <a:r>
              <a:rPr lang="fr-FR" sz="140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hlinkClick r:id="rId3"/>
            <a:extLst>
              <a:ext uri="{FF2B5EF4-FFF2-40B4-BE49-F238E27FC236}">
                <a16:creationId xmlns:a16="http://schemas.microsoft.com/office/drawing/2014/main" id="{03A1A9CB-C1C4-EC43-A417-E66C6C728920}"/>
              </a:ext>
            </a:extLst>
          </p:cNvPr>
          <p:cNvPicPr>
            <a:picLocks noChangeAspect="1"/>
          </p:cNvPicPr>
          <p:nvPr/>
        </p:nvPicPr>
        <p:blipFill>
          <a:blip r:embed="rId4"/>
          <a:srcRect/>
          <a:stretch/>
        </p:blipFill>
        <p:spPr>
          <a:xfrm>
            <a:off x="9413267" y="366337"/>
            <a:ext cx="2364316" cy="470251"/>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e géométrique blanche abstrait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fr-FR" sz="3200">
                <a:solidFill>
                  <a:schemeClr val="tx1">
                    <a:lumMod val="65000"/>
                    <a:lumOff val="35000"/>
                  </a:schemeClr>
                </a:solidFill>
                <a:latin typeface="Century Gothic" panose="020B0502020202020204" pitchFamily="34" charset="0"/>
              </a:rPr>
              <a:t>COMPARAISON CÔTE À CÔTE</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42517"/>
            <a:ext cx="12192000" cy="461665"/>
          </a:xfrm>
          <a:prstGeom prst="rect">
            <a:avLst/>
          </a:prstGeom>
          <a:noFill/>
        </p:spPr>
        <p:txBody>
          <a:bodyPr wrap="square">
            <a:spAutoFit/>
          </a:bodyPr>
          <a:lstStyle/>
          <a:p>
            <a:pPr rtl="0"/>
            <a:r>
              <a:rPr lang="fr-F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Sur le côté gauche, décrivez le premier élément, le premier concept ou la première stratégie que vous comparez, en détaillant ses caractéristiques clés, ses avantages et ses potentiels inconvénients. À droite, faites de même pour le deuxième élément, le deuxième concept ou la deuxième stratégie. Cette disposition est idéale pour réaliser une comparaison approfondie de deux éléments différents.</a:t>
            </a:r>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1272357209"/>
              </p:ext>
            </p:extLst>
          </p:nvPr>
        </p:nvGraphicFramePr>
        <p:xfrm>
          <a:off x="134619" y="128055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fr-FR"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ÉLÉMENT 1</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fr-FR" sz="11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Élément, concept ou stratégie n° 1 que vous comparez, ainsi que ses caractéristiques clés, ses avantages et ses potentiels inconvénients.</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1644508910"/>
              </p:ext>
            </p:extLst>
          </p:nvPr>
        </p:nvGraphicFramePr>
        <p:xfrm>
          <a:off x="7602219" y="125980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fr-FR"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ÉLÉMENT 2</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fr-FR" sz="11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Élément, concept ou stratégie n° 2 que vous comparez, ainsi que ses caractéristiques clés, ses avantages et ses potentiels inconvénients.</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e géométrique blanche abstrait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fr-FR" sz="3200">
                <a:solidFill>
                  <a:schemeClr val="tx1">
                    <a:lumMod val="65000"/>
                    <a:lumOff val="35000"/>
                  </a:schemeClr>
                </a:solidFill>
                <a:latin typeface="Century Gothic" panose="020B0502020202020204" pitchFamily="34" charset="0"/>
              </a:rPr>
              <a:t>ANNÉE PASSÉE </a:t>
            </a:r>
            <a:r>
              <a:rPr lang="fr-FR" sz="3200" b="1">
                <a:solidFill>
                  <a:schemeClr val="tx1">
                    <a:lumMod val="65000"/>
                    <a:lumOff val="35000"/>
                  </a:schemeClr>
                </a:solidFill>
                <a:latin typeface="Century Gothic" panose="020B0502020202020204" pitchFamily="34" charset="0"/>
              </a:rPr>
              <a:t>PAR RAPPORT À</a:t>
            </a:r>
            <a:r>
              <a:rPr lang="fr-FR" sz="3200">
                <a:solidFill>
                  <a:schemeClr val="tx1">
                    <a:lumMod val="65000"/>
                    <a:lumOff val="35000"/>
                  </a:schemeClr>
                </a:solidFill>
                <a:latin typeface="Century Gothic" panose="020B0502020202020204" pitchFamily="34" charset="0"/>
              </a:rPr>
              <a:t> L’ANNÉE EN COURS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pPr rtl="0"/>
            <a:r>
              <a:rPr lang="fr-F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Pour chacun des éléments, fournissez une brève analyse comparant les données de l’année passée et de l’année en cours. Expliquez l’importance des changements qui se sont produits et ce qu’ils indiquent en matière de performances, de tendances ou d’améliorations. Comparez les performances ou les progrès annuels. Indiquez des pourcentages pertinents et expliquez brièvement pourquoi chaque élément a changé ou est resté stable au fil des ans.</a:t>
            </a:r>
          </a:p>
        </p:txBody>
      </p:sp>
      <p:sp>
        <p:nvSpPr>
          <p:cNvPr id="45" name="Rectangle 44">
            <a:extLst>
              <a:ext uri="{FF2B5EF4-FFF2-40B4-BE49-F238E27FC236}">
                <a16:creationId xmlns:a16="http://schemas.microsoft.com/office/drawing/2014/main" id="{A4D9F525-9E10-76C3-34DB-6462CA79CD13}"/>
              </a:ext>
            </a:extLst>
          </p:cNvPr>
          <p:cNvSpPr/>
          <p:nvPr/>
        </p:nvSpPr>
        <p:spPr>
          <a:xfrm>
            <a:off x="1302589"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21895436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fr-F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fr-F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REMARQUES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Élément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ÉCOULÉE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EN COURS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Changements, différences, performances, tendances, améliorations.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Élément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ÉCOULÉE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EN COURS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Changements, différences, performances, tendances, améliorations.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Élément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ÉCOULÉE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ANNÉE EN COURS : contenu</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fr-F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Changements, différences, performances, tendances, améliorations.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4618" y="4043183"/>
            <a:ext cx="4376998" cy="430887"/>
          </a:xfrm>
          <a:prstGeom prst="rect">
            <a:avLst/>
          </a:prstGeom>
          <a:noFill/>
        </p:spPr>
        <p:txBody>
          <a:bodyPr wrap="square" rtlCol="0">
            <a:spAutoFit/>
          </a:bodyPr>
          <a:lstStyle/>
          <a:p>
            <a:pPr algn="ctr" rtl="0"/>
            <a:r>
              <a:rPr lang="fr-FR" sz="2200" b="1" spc="400" dirty="0">
                <a:solidFill>
                  <a:schemeClr val="tx1">
                    <a:lumMod val="65000"/>
                    <a:lumOff val="35000"/>
                  </a:schemeClr>
                </a:solidFill>
                <a:latin typeface="Century Gothic" panose="020B0502020202020204" pitchFamily="34" charset="0"/>
              </a:rPr>
              <a:t>ANNÉE ÉCOULÉE</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7E91EB-ADCB-43A9-2410-20D0F665BB54}"/>
              </a:ext>
            </a:extLst>
          </p:cNvPr>
          <p:cNvSpPr/>
          <p:nvPr/>
        </p:nvSpPr>
        <p:spPr>
          <a:xfrm>
            <a:off x="1302589"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65 %</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95 %</a:t>
            </a:r>
          </a:p>
        </p:txBody>
      </p:sp>
      <p:sp>
        <p:nvSpPr>
          <p:cNvPr id="11" name="TextBox 10">
            <a:extLst>
              <a:ext uri="{FF2B5EF4-FFF2-40B4-BE49-F238E27FC236}">
                <a16:creationId xmlns:a16="http://schemas.microsoft.com/office/drawing/2014/main" id="{305E9BAD-280E-EA3D-615D-9171FEA2AC58}"/>
              </a:ext>
            </a:extLst>
          </p:cNvPr>
          <p:cNvSpPr txBox="1"/>
          <p:nvPr/>
        </p:nvSpPr>
        <p:spPr>
          <a:xfrm>
            <a:off x="-1" y="6056093"/>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23 %</a:t>
            </a:r>
          </a:p>
        </p:txBody>
      </p:sp>
      <p:sp>
        <p:nvSpPr>
          <p:cNvPr id="12" name="Rectangle 11">
            <a:extLst>
              <a:ext uri="{FF2B5EF4-FFF2-40B4-BE49-F238E27FC236}">
                <a16:creationId xmlns:a16="http://schemas.microsoft.com/office/drawing/2014/main" id="{A7EA7FE8-3915-5674-5CDB-F2C6605DC238}"/>
              </a:ext>
            </a:extLst>
          </p:cNvPr>
          <p:cNvSpPr/>
          <p:nvPr/>
        </p:nvSpPr>
        <p:spPr>
          <a:xfrm>
            <a:off x="8623885"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539A8A0-706A-4B9B-3D7B-B3EE7B9D2473}"/>
              </a:ext>
            </a:extLst>
          </p:cNvPr>
          <p:cNvSpPr txBox="1"/>
          <p:nvPr/>
        </p:nvSpPr>
        <p:spPr>
          <a:xfrm>
            <a:off x="7455914" y="4043183"/>
            <a:ext cx="4376998" cy="430887"/>
          </a:xfrm>
          <a:prstGeom prst="rect">
            <a:avLst/>
          </a:prstGeom>
          <a:noFill/>
        </p:spPr>
        <p:txBody>
          <a:bodyPr wrap="square" rtlCol="0">
            <a:spAutoFit/>
          </a:bodyPr>
          <a:lstStyle/>
          <a:p>
            <a:pPr algn="ctr" rtl="0"/>
            <a:r>
              <a:rPr lang="fr-FR" sz="2200" b="1" spc="400">
                <a:solidFill>
                  <a:schemeClr val="tx1">
                    <a:lumMod val="65000"/>
                    <a:lumOff val="35000"/>
                  </a:schemeClr>
                </a:solidFill>
                <a:latin typeface="Century Gothic" panose="020B0502020202020204" pitchFamily="34" charset="0"/>
              </a:rPr>
              <a:t>ANNÉE EN COURS</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1D86AB-5843-9919-A13A-C2A1028C9E55}"/>
              </a:ext>
            </a:extLst>
          </p:cNvPr>
          <p:cNvSpPr txBox="1"/>
          <p:nvPr/>
        </p:nvSpPr>
        <p:spPr>
          <a:xfrm>
            <a:off x="7338393" y="4460240"/>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65 %</a:t>
            </a:r>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95 %</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6056093"/>
            <a:ext cx="1285491" cy="430887"/>
          </a:xfrm>
          <a:prstGeom prst="rect">
            <a:avLst/>
          </a:prstGeom>
          <a:noFill/>
        </p:spPr>
        <p:txBody>
          <a:bodyPr wrap="square" rtlCol="0">
            <a:spAutoFit/>
          </a:bodyPr>
          <a:lstStyle/>
          <a:p>
            <a:pPr algn="ctr" rtl="0"/>
            <a:r>
              <a:rPr lang="fr-FR" sz="2200" b="1">
                <a:solidFill>
                  <a:schemeClr val="accent5">
                    <a:lumMod val="75000"/>
                  </a:schemeClr>
                </a:solidFill>
                <a:latin typeface="Century Gothic" panose="020B0502020202020204" pitchFamily="34" charset="0"/>
              </a:rPr>
              <a:t>23 %</a:t>
            </a:r>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e géométrique blanche abstrait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fr-FR" sz="3200">
                <a:solidFill>
                  <a:schemeClr val="tx1">
                    <a:lumMod val="65000"/>
                    <a:lumOff val="35000"/>
                  </a:schemeClr>
                </a:solidFill>
                <a:latin typeface="Century Gothic" panose="020B0502020202020204" pitchFamily="34" charset="0"/>
              </a:rPr>
              <a:t>DIAGRAMMES À BARRES VERTICALES SUR 3 ANS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pPr rtl="0"/>
            <a:r>
              <a:rPr lang="fr-F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Utilisez ces diagrammes à barres pour montrer comment des éléments/métriques spécifiques ont évolué sur une période de trois ans. Chaque barre représente une année. Saisissez des données qui reflètent la croissance, le déclin ou la stabilité des valeurs. Incluez une brève description sous chaque diagramme pour expliquer les facteurs clés qui influencent ces changements d’une année sur l’autre.</a:t>
            </a:r>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e géométrique blanche abstrait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fr-FR" sz="3200">
                <a:solidFill>
                  <a:schemeClr val="tx1">
                    <a:lumMod val="65000"/>
                    <a:lumOff val="35000"/>
                  </a:schemeClr>
                </a:solidFill>
                <a:latin typeface="Century Gothic" panose="020B0502020202020204" pitchFamily="34" charset="0"/>
              </a:rPr>
              <a:t>ANALYSE COMPARATIVE</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pPr rtl="0"/>
            <a:r>
              <a:rPr lang="fr-F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Sous chaque option (A et B), répertoriez trois caractéristiques ou aspects pertinents. Décrivez les avantages et les inconvénients de ces caractéristiques, </a:t>
            </a:r>
            <a:br>
              <a:rPr lang="fr-F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br>
            <a:r>
              <a:rPr lang="fr-F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en comparant et en contrastant les deux options. Cet exercice est essentiel pour analyser en profondeur deux stratégies, solutions ou produits.</a:t>
            </a:r>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rtl="0"/>
            <a:r>
              <a:rPr lang="fr-FR" sz="2200" b="1">
                <a:solidFill>
                  <a:schemeClr val="tx1">
                    <a:lumMod val="65000"/>
                    <a:lumOff val="35000"/>
                  </a:schemeClr>
                </a:solidFill>
                <a:latin typeface="Century Gothic" panose="020B0502020202020204" pitchFamily="34" charset="0"/>
              </a:rPr>
              <a:t>OPTION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rtl="0"/>
            <a:r>
              <a:rPr lang="fr-FR" sz="2200" b="1">
                <a:solidFill>
                  <a:schemeClr val="tx1">
                    <a:lumMod val="65000"/>
                    <a:lumOff val="35000"/>
                  </a:schemeClr>
                </a:solidFill>
                <a:latin typeface="Century Gothic" panose="020B0502020202020204" pitchFamily="34" charset="0"/>
              </a:rPr>
              <a:t>OPTION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3403790991"/>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2019456991"/>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Caractéristique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fr-F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rtl="0"/>
              <a:r>
                <a:rPr lang="fr-FR" sz="2200" b="1">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6713059"/>
              </p:ext>
            </p:extLst>
          </p:nvPr>
        </p:nvGraphicFramePr>
        <p:xfrm>
          <a:off x="787790" y="1050352"/>
          <a:ext cx="10371441" cy="2468352"/>
        </p:xfrm>
        <a:graphic>
          <a:graphicData uri="http://schemas.openxmlformats.org/drawingml/2006/table">
            <a:tbl>
              <a:tblPr firstRow="1" firstCol="1" bandRow="1">
                <a:tableStyleId>{5C22544A-7EE6-4342-B048-85BDC9FD1C3A}</a:tableStyleId>
              </a:tblPr>
              <a:tblGrid>
                <a:gridCol w="10371441">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600" b="0" dirty="0">
                          <a:solidFill>
                            <a:schemeClr val="tx1"/>
                          </a:solidFill>
                          <a:effectLst/>
                          <a:latin typeface="Century Gothic" panose="020B0502020202020204" pitchFamily="34" charset="0"/>
                        </a:rPr>
                        <a:t>Tous les articles, modèles ou informations proposés par </a:t>
                      </a:r>
                      <a:r>
                        <a:rPr lang="fr-FR" sz="1600" b="0" dirty="0" err="1">
                          <a:solidFill>
                            <a:schemeClr val="tx1"/>
                          </a:solidFill>
                          <a:effectLst/>
                          <a:latin typeface="Century Gothic" panose="020B0502020202020204" pitchFamily="34" charset="0"/>
                        </a:rPr>
                        <a:t>Smartsheet</a:t>
                      </a:r>
                      <a:r>
                        <a:rPr lang="fr-FR" sz="16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322</TotalTime>
  <Words>579</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19</cp:revision>
  <dcterms:created xsi:type="dcterms:W3CDTF">2022-05-22T18:55:25Z</dcterms:created>
  <dcterms:modified xsi:type="dcterms:W3CDTF">2024-10-15T02:43:36Z</dcterms:modified>
</cp:coreProperties>
</file>