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4C"/>
    <a:srgbClr val="F0A622"/>
    <a:srgbClr val="4CEDF0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86447"/>
  </p:normalViewPr>
  <p:slideViewPr>
    <p:cSldViewPr snapToGrid="0" snapToObjects="1">
      <p:cViewPr varScale="1">
        <p:scale>
          <a:sx n="66" d="100"/>
          <a:sy n="66" d="100"/>
        </p:scale>
        <p:origin x="48" y="84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20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14021" y="222631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D’ÉCHÉANCIER DE PROJET MARKETING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ÉCHÉANCIER DE PROJET MARKETING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5400" dirty="0">
                <a:latin typeface="Century Gothic" panose="020B0502020202020204" pitchFamily="34" charset="0"/>
              </a:rPr>
              <a:t>NOM DU PROJET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3" y="2347150"/>
            <a:ext cx="71385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DE L’ORGANISATION</a:t>
            </a:r>
          </a:p>
          <a:p>
            <a:pPr rtl="0"/>
            <a:endParaRPr lang="fr-FR" sz="20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pPr rtl="0"/>
            <a:endParaRPr lang="fr-FR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rtl="0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</a:t>
            </a:r>
          </a:p>
          <a:p>
            <a:pPr rtl="0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N° de téléphone</a:t>
            </a:r>
          </a:p>
          <a:p>
            <a:pPr rtl="0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Site Web</a:t>
            </a:r>
          </a:p>
          <a:p>
            <a:pPr rtl="0"/>
            <a:r>
              <a:rPr lang="fr-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Adresse e-mail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fr-FR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VOTRE</a:t>
            </a:r>
          </a:p>
          <a:p>
            <a:pPr algn="ctr" rtl="0"/>
            <a:r>
              <a:rPr lang="fr-FR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012910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542560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59050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454205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PRÉPARÉ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INTITULÉ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APPROUVÉ PAR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INTITULÉ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489649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768637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37451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230129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28077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3821372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ATTRIBUÉE 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DATE DE DÉBUT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DATE DE FIN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DURÉE </a:t>
                      </a:r>
                    </a:p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jours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1 - saisissez votre propre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Terminée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Sous-tâche 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Terminé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2 - saisissez votre propre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Terminée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Sous-tâche 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23/01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27/01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31/01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04/02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06/02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07/02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11/02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TABLEAU D’ÉCHÉANCIER DE PROJET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24530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1 - saisissez votre propre texte ici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Sous-tâche 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2 - saisissez votre propre texte ici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Sous-tâche 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Tâche 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Tâche 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 dirty="0">
                <a:latin typeface="Century Gothic" panose="020B0502020202020204" pitchFamily="34" charset="0"/>
              </a:rPr>
              <a:t>EN AVANCE SUR LE PLANNING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5018849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5279139" y="5941723"/>
            <a:ext cx="776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 dirty="0">
                <a:latin typeface="Century Gothic" panose="020B0502020202020204" pitchFamily="34" charset="0"/>
              </a:rPr>
              <a:t>JALON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827449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087739" y="5941723"/>
            <a:ext cx="976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 dirty="0">
                <a:latin typeface="Century Gothic" panose="020B0502020202020204" pitchFamily="34" charset="0"/>
              </a:rPr>
              <a:t>À RISQUE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ÉCHÉANCIER DE PROJET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Saisir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RAPPORT DE PROJET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arketing-Project-Timeline-Template_PowerPoint" id="{D5A7A9EB-1E13-EC49-B75A-12BC8E8112C7}" vid="{D86D0AD0-57C9-A64E-9DB0-F0704C3A10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IC-Marketing-Project-Timeline-Template_PowerPoint</Template>
  <TotalTime>23</TotalTime>
  <Words>441</Words>
  <Application>Microsoft Office PowerPoint</Application>
  <PresentationFormat>Widescreen</PresentationFormat>
  <Paragraphs>208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Lemon Tree</cp:lastModifiedBy>
  <cp:revision>2</cp:revision>
  <dcterms:created xsi:type="dcterms:W3CDTF">2021-02-11T20:11:57Z</dcterms:created>
  <dcterms:modified xsi:type="dcterms:W3CDTF">2024-12-27T04:02:43Z</dcterms:modified>
</cp:coreProperties>
</file>