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DE9"/>
    <a:srgbClr val="A1F4EF"/>
    <a:srgbClr val="99EBDD"/>
    <a:srgbClr val="6CD5FC"/>
    <a:srgbClr val="FF7D3A"/>
    <a:srgbClr val="E4774A"/>
    <a:srgbClr val="EAEEF3"/>
    <a:srgbClr val="F7F9FB"/>
    <a:srgbClr val="56BFD2"/>
    <a:srgbClr val="ECD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639B3-2B21-4E22-8158-72D7AE9692B3}" v="2" dt="2024-01-21T16:36:47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73" d="100"/>
          <a:sy n="73" d="100"/>
        </p:scale>
        <p:origin x="72" y="90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9D639B3-2B21-4E22-8158-72D7AE9692B3}"/>
    <pc:docChg chg="undo custSel modSld">
      <pc:chgData name="Bess Dunlevy" userId="dd4b9a8537dbe9d0" providerId="LiveId" clId="{29D639B3-2B21-4E22-8158-72D7AE9692B3}" dt="2024-01-21T16:37:33.140" v="196" actId="1076"/>
      <pc:docMkLst>
        <pc:docMk/>
      </pc:docMkLst>
      <pc:sldChg chg="addSp delSp modSp mod">
        <pc:chgData name="Bess Dunlevy" userId="dd4b9a8537dbe9d0" providerId="LiveId" clId="{29D639B3-2B21-4E22-8158-72D7AE9692B3}" dt="2024-01-21T16:37:33.140" v="196" actId="1076"/>
        <pc:sldMkLst>
          <pc:docMk/>
          <pc:sldMk cId="1925317832" sldId="342"/>
        </pc:sldMkLst>
        <pc:spChg chg="del">
          <ac:chgData name="Bess Dunlevy" userId="dd4b9a8537dbe9d0" providerId="LiveId" clId="{29D639B3-2B21-4E22-8158-72D7AE9692B3}" dt="2024-01-21T16:32:45.296" v="82" actId="478"/>
          <ac:spMkLst>
            <pc:docMk/>
            <pc:sldMk cId="1925317832" sldId="342"/>
            <ac:spMk id="7" creationId="{95934B39-4E4D-6E8A-DD7A-C2000D7A1E27}"/>
          </ac:spMkLst>
        </pc:spChg>
        <pc:spChg chg="mod">
          <ac:chgData name="Bess Dunlevy" userId="dd4b9a8537dbe9d0" providerId="LiveId" clId="{29D639B3-2B21-4E22-8158-72D7AE9692B3}" dt="2024-01-21T16:36:00.108" v="180" actId="1076"/>
          <ac:spMkLst>
            <pc:docMk/>
            <pc:sldMk cId="1925317832" sldId="342"/>
            <ac:spMk id="9" creationId="{49C08673-F274-9D31-00AF-62D0F45D88BA}"/>
          </ac:spMkLst>
        </pc:spChg>
        <pc:spChg chg="mod">
          <ac:chgData name="Bess Dunlevy" userId="dd4b9a8537dbe9d0" providerId="LiveId" clId="{29D639B3-2B21-4E22-8158-72D7AE9692B3}" dt="2024-01-21T16:37:07.921" v="192" actId="1076"/>
          <ac:spMkLst>
            <pc:docMk/>
            <pc:sldMk cId="1925317832" sldId="342"/>
            <ac:spMk id="10" creationId="{61915ACB-F59F-9E69-F9BB-58F77B741801}"/>
          </ac:spMkLst>
        </pc:spChg>
        <pc:spChg chg="mod">
          <ac:chgData name="Bess Dunlevy" userId="dd4b9a8537dbe9d0" providerId="LiveId" clId="{29D639B3-2B21-4E22-8158-72D7AE9692B3}" dt="2024-01-21T16:37:33.140" v="196" actId="1076"/>
          <ac:spMkLst>
            <pc:docMk/>
            <pc:sldMk cId="1925317832" sldId="342"/>
            <ac:spMk id="33" creationId="{143A449B-AAB7-994A-92CE-8F48E2CA7DF6}"/>
          </ac:spMkLst>
        </pc:spChg>
        <pc:spChg chg="mod">
          <ac:chgData name="Bess Dunlevy" userId="dd4b9a8537dbe9d0" providerId="LiveId" clId="{29D639B3-2B21-4E22-8158-72D7AE9692B3}" dt="2024-01-21T16:33:28.310" v="131" actId="20577"/>
          <ac:spMkLst>
            <pc:docMk/>
            <pc:sldMk cId="1925317832" sldId="342"/>
            <ac:spMk id="36" creationId="{D5577CCE-9617-4CFE-FA1F-054C9431874C}"/>
          </ac:spMkLst>
        </pc:spChg>
        <pc:grpChg chg="del">
          <ac:chgData name="Bess Dunlevy" userId="dd4b9a8537dbe9d0" providerId="LiveId" clId="{29D639B3-2B21-4E22-8158-72D7AE9692B3}" dt="2024-01-21T16:32:35.003" v="55" actId="478"/>
          <ac:grpSpMkLst>
            <pc:docMk/>
            <pc:sldMk cId="1925317832" sldId="342"/>
            <ac:grpSpMk id="65" creationId="{D7F7C8EC-ED2B-B949-A541-63F70BC666B6}"/>
          </ac:grpSpMkLst>
        </pc:grpChg>
        <pc:picChg chg="add mod">
          <ac:chgData name="Bess Dunlevy" userId="dd4b9a8537dbe9d0" providerId="LiveId" clId="{29D639B3-2B21-4E22-8158-72D7AE9692B3}" dt="2024-01-21T16:37:01.664" v="190" actId="1076"/>
          <ac:picMkLst>
            <pc:docMk/>
            <pc:sldMk cId="1925317832" sldId="342"/>
            <ac:picMk id="3" creationId="{00CCF714-0D77-8755-FF84-7E51FB40C3A5}"/>
          </ac:picMkLst>
        </pc:picChg>
        <pc:picChg chg="mod">
          <ac:chgData name="Bess Dunlevy" userId="dd4b9a8537dbe9d0" providerId="LiveId" clId="{29D639B3-2B21-4E22-8158-72D7AE9692B3}" dt="2024-01-21T16:37:28.859" v="195" actId="1076"/>
          <ac:picMkLst>
            <pc:docMk/>
            <pc:sldMk cId="1925317832" sldId="342"/>
            <ac:picMk id="4" creationId="{4AEB8225-3AA8-AF48-AD51-3F5F53316D6B}"/>
          </ac:picMkLst>
        </pc:picChg>
        <pc:picChg chg="mod">
          <ac:chgData name="Bess Dunlevy" userId="dd4b9a8537dbe9d0" providerId="LiveId" clId="{29D639B3-2B21-4E22-8158-72D7AE9692B3}" dt="2024-01-21T16:35:33.130" v="175" actId="1076"/>
          <ac:picMkLst>
            <pc:docMk/>
            <pc:sldMk cId="1925317832" sldId="342"/>
            <ac:picMk id="5" creationId="{28A74D59-AD2C-C587-3D7A-66DAECC7047A}"/>
          </ac:picMkLst>
        </pc:picChg>
        <pc:picChg chg="del mod">
          <ac:chgData name="Bess Dunlevy" userId="dd4b9a8537dbe9d0" providerId="LiveId" clId="{29D639B3-2B21-4E22-8158-72D7AE9692B3}" dt="2024-01-21T16:36:21.054" v="184" actId="478"/>
          <ac:picMkLst>
            <pc:docMk/>
            <pc:sldMk cId="1925317832" sldId="342"/>
            <ac:picMk id="6" creationId="{FF569D5E-4B28-51CD-B7B6-9C22661457E8}"/>
          </ac:picMkLst>
        </pc:picChg>
        <pc:picChg chg="del mod">
          <ac:chgData name="Bess Dunlevy" userId="dd4b9a8537dbe9d0" providerId="LiveId" clId="{29D639B3-2B21-4E22-8158-72D7AE9692B3}" dt="2024-01-21T16:36:21.054" v="184" actId="478"/>
          <ac:picMkLst>
            <pc:docMk/>
            <pc:sldMk cId="1925317832" sldId="342"/>
            <ac:picMk id="8" creationId="{EE3A67FD-3EF6-A694-E726-4A963A3626BF}"/>
          </ac:picMkLst>
        </pc:picChg>
        <pc:picChg chg="add mod ord">
          <ac:chgData name="Bess Dunlevy" userId="dd4b9a8537dbe9d0" providerId="LiveId" clId="{29D639B3-2B21-4E22-8158-72D7AE9692B3}" dt="2024-01-21T16:36:49.810" v="187" actId="167"/>
          <ac:picMkLst>
            <pc:docMk/>
            <pc:sldMk cId="1925317832" sldId="342"/>
            <ac:picMk id="11" creationId="{8B148DD7-377F-47F8-5DC1-106666EE361B}"/>
          </ac:picMkLst>
        </pc:picChg>
      </pc:sldChg>
      <pc:sldChg chg="addSp delSp modSp mod">
        <pc:chgData name="Bess Dunlevy" userId="dd4b9a8537dbe9d0" providerId="LiveId" clId="{29D639B3-2B21-4E22-8158-72D7AE9692B3}" dt="2024-01-21T16:37:19.710" v="193"/>
        <pc:sldMkLst>
          <pc:docMk/>
          <pc:sldMk cId="577447176" sldId="347"/>
        </pc:sldMkLst>
        <pc:spChg chg="mod">
          <ac:chgData name="Bess Dunlevy" userId="dd4b9a8537dbe9d0" providerId="LiveId" clId="{29D639B3-2B21-4E22-8158-72D7AE9692B3}" dt="2024-01-21T16:37:19.710" v="193"/>
          <ac:spMkLst>
            <pc:docMk/>
            <pc:sldMk cId="577447176" sldId="347"/>
            <ac:spMk id="9" creationId="{E6EEB223-E166-A54F-887F-3F76EDC4E433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33" creationId="{54F87AF9-45F4-A0BA-DE10-12806517B392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36" creationId="{917E9CCC-689D-B853-3D6E-9493443BA8A7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1032" creationId="{1BD5B103-438D-583B-A008-E98E98870D10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1033" creationId="{CA82D423-ED5A-FE2C-AE76-16B384E341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51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165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 géométrique blanche abstraite">
            <a:extLst>
              <a:ext uri="{FF2B5EF4-FFF2-40B4-BE49-F238E27FC236}">
                <a16:creationId xmlns:a16="http://schemas.microsoft.com/office/drawing/2014/main" id="{8B148DD7-377F-47F8-5DC1-106666EE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35302" y="456044"/>
            <a:ext cx="2922163" cy="5812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34535" y="353237"/>
            <a:ext cx="7747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MISE EN ŒUVRE DE PLAN D’AFFAIRES POUR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1B92EE5E-7DC1-3142-3FDC-702B0C0B01D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489F44E-C32A-C2CC-DBE2-2062C8B7558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577CCE-9617-4CFE-FA1F-054C9431874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fr-FR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PRÉSENTATION DE LA MISE EN ŒUVRE DE PLAN D’AFFAIRES</a:t>
            </a:r>
          </a:p>
        </p:txBody>
      </p:sp>
      <p:pic>
        <p:nvPicPr>
          <p:cNvPr id="5" name="Graphic 4" descr="Flèches en chevrons avec remplissage uni">
            <a:extLst>
              <a:ext uri="{FF2B5EF4-FFF2-40B4-BE49-F238E27FC236}">
                <a16:creationId xmlns:a16="http://schemas.microsoft.com/office/drawing/2014/main" id="{28A74D59-AD2C-C587-3D7A-66DAECC7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363" y="302531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08673-F274-9D31-00AF-62D0F45D88BA}"/>
              </a:ext>
            </a:extLst>
          </p:cNvPr>
          <p:cNvSpPr txBox="1"/>
          <p:nvPr/>
        </p:nvSpPr>
        <p:spPr>
          <a:xfrm>
            <a:off x="1345897" y="3208590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Remarques sur l’utilisation de ce modèle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5ACB-F59F-9E69-F9BB-58F77B741801}"/>
              </a:ext>
            </a:extLst>
          </p:cNvPr>
          <p:cNvSpPr txBox="1"/>
          <p:nvPr/>
        </p:nvSpPr>
        <p:spPr>
          <a:xfrm>
            <a:off x="307843" y="4075201"/>
            <a:ext cx="584295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0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Saisissez les données et les détails des phases qui représentent votre plan et votre processus. </a:t>
            </a:r>
          </a:p>
          <a:p>
            <a:pPr rtl="0">
              <a:spcAft>
                <a:spcPts val="10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Ajustez les champs de phase de la diapositive suivante en fonction de votre plan.</a:t>
            </a:r>
          </a:p>
        </p:txBody>
      </p:sp>
      <p:pic>
        <p:nvPicPr>
          <p:cNvPr id="3" name="Picture 2" descr="Image de barres de progression ; description générée automatiquement avec un niveau de confiance moyen">
            <a:extLst>
              <a:ext uri="{FF2B5EF4-FFF2-40B4-BE49-F238E27FC236}">
                <a16:creationId xmlns:a16="http://schemas.microsoft.com/office/drawing/2014/main" id="{00CCF714-0D77-8755-FF84-7E51FB40C3A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8000"/>
          </a:blip>
          <a:stretch>
            <a:fillRect/>
          </a:stretch>
        </p:blipFill>
        <p:spPr>
          <a:xfrm>
            <a:off x="6150799" y="3986329"/>
            <a:ext cx="5733358" cy="1260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476EE5A-2586-F5D9-C762-4031FE030791}"/>
              </a:ext>
            </a:extLst>
          </p:cNvPr>
          <p:cNvSpPr/>
          <p:nvPr/>
        </p:nvSpPr>
        <p:spPr>
          <a:xfrm>
            <a:off x="9348516" y="1084917"/>
            <a:ext cx="2739070" cy="1536130"/>
          </a:xfrm>
          <a:prstGeom prst="rightArrowCallout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18F42577-ABDF-1606-3C94-1A8484B1FA56}"/>
              </a:ext>
            </a:extLst>
          </p:cNvPr>
          <p:cNvSpPr/>
          <p:nvPr/>
        </p:nvSpPr>
        <p:spPr>
          <a:xfrm>
            <a:off x="6254077" y="1076376"/>
            <a:ext cx="2720636" cy="1536130"/>
          </a:xfrm>
          <a:prstGeom prst="rightArrowCallout">
            <a:avLst/>
          </a:prstGeom>
          <a:solidFill>
            <a:schemeClr val="accent6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391E63A0-080E-56ED-5215-E36F16878D84}"/>
              </a:ext>
            </a:extLst>
          </p:cNvPr>
          <p:cNvSpPr/>
          <p:nvPr/>
        </p:nvSpPr>
        <p:spPr>
          <a:xfrm>
            <a:off x="3144621" y="1076376"/>
            <a:ext cx="2739070" cy="153613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fr-FR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PRÉSENTATION DE LA MISE EN ŒUVRE DE PLAN D’AFFAIRES</a:t>
            </a:r>
          </a:p>
        </p:txBody>
      </p:sp>
      <p:pic>
        <p:nvPicPr>
          <p:cNvPr id="1030" name="Straight Connector 62">
            <a:extLst>
              <a:ext uri="{FF2B5EF4-FFF2-40B4-BE49-F238E27FC236}">
                <a16:creationId xmlns:a16="http://schemas.microsoft.com/office/drawing/2014/main" id="{C684F1B2-79AF-4753-A2DF-1C0A0D5F3352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638" y="59072463"/>
            <a:ext cx="2016125" cy="1377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TextBox 2">
            <a:extLst>
              <a:ext uri="{FF2B5EF4-FFF2-40B4-BE49-F238E27FC236}">
                <a16:creationId xmlns:a16="http://schemas.microsoft.com/office/drawing/2014/main" id="{8875E1D1-A960-4069-A7FA-1FB27EEE06AA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925" y="58064400"/>
            <a:ext cx="10483850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traight Connector 64">
            <a:extLst>
              <a:ext uri="{FF2B5EF4-FFF2-40B4-BE49-F238E27FC236}">
                <a16:creationId xmlns:a16="http://schemas.microsoft.com/office/drawing/2014/main" id="{28EABE3B-568A-4D1F-8B36-3E30FA3E4E2F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12126913"/>
            <a:ext cx="1878012" cy="1740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isplay 65">
            <a:extLst>
              <a:ext uri="{FF2B5EF4-FFF2-40B4-BE49-F238E27FC236}">
                <a16:creationId xmlns:a16="http://schemas.microsoft.com/office/drawing/2014/main" id="{B902309F-BEB0-4791-9611-64079B265D5E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88580913"/>
            <a:ext cx="20283487" cy="186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4678360-4FF7-E24C-B449-E4BAA5E7D19D}"/>
              </a:ext>
            </a:extLst>
          </p:cNvPr>
          <p:cNvSpPr/>
          <p:nvPr/>
        </p:nvSpPr>
        <p:spPr>
          <a:xfrm>
            <a:off x="108899" y="1076376"/>
            <a:ext cx="2720635" cy="1536130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C79E3-BF54-6E10-BD0F-A79143D6518A}"/>
              </a:ext>
            </a:extLst>
          </p:cNvPr>
          <p:cNvSpPr txBox="1"/>
          <p:nvPr/>
        </p:nvSpPr>
        <p:spPr>
          <a:xfrm>
            <a:off x="84242" y="214468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PHASE 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B2A15-A001-3502-7463-812D87B93D1E}"/>
              </a:ext>
            </a:extLst>
          </p:cNvPr>
          <p:cNvSpPr txBox="1"/>
          <p:nvPr/>
        </p:nvSpPr>
        <p:spPr>
          <a:xfrm>
            <a:off x="3181556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PHASE 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4A75E-CF0C-A0B8-4F0C-617A2D6F6C80}"/>
              </a:ext>
            </a:extLst>
          </p:cNvPr>
          <p:cNvSpPr txBox="1"/>
          <p:nvPr/>
        </p:nvSpPr>
        <p:spPr>
          <a:xfrm>
            <a:off x="6264542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>
                <a:solidFill>
                  <a:schemeClr val="accent6"/>
                </a:solidFill>
                <a:latin typeface="Century Gothic" panose="020B0502020202020204" pitchFamily="34" charset="0"/>
              </a:rPr>
              <a:t>PHASE 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28AE-4514-C8EE-DF66-11396AF79268}"/>
              </a:ext>
            </a:extLst>
          </p:cNvPr>
          <p:cNvSpPr txBox="1"/>
          <p:nvPr/>
        </p:nvSpPr>
        <p:spPr>
          <a:xfrm>
            <a:off x="9347528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>
                <a:solidFill>
                  <a:schemeClr val="accent5"/>
                </a:solidFill>
                <a:latin typeface="Century Gothic" panose="020B0502020202020204" pitchFamily="34" charset="0"/>
              </a:rPr>
              <a:t>PHASE 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7125FB-17C9-207C-FDAC-8C845CBBCE01}"/>
              </a:ext>
            </a:extLst>
          </p:cNvPr>
          <p:cNvSpPr/>
          <p:nvPr/>
        </p:nvSpPr>
        <p:spPr>
          <a:xfrm>
            <a:off x="108899" y="2705116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23C67-CC5D-C8C6-A58D-A7973D31F6BE}"/>
              </a:ext>
            </a:extLst>
          </p:cNvPr>
          <p:cNvSpPr txBox="1"/>
          <p:nvPr/>
        </p:nvSpPr>
        <p:spPr>
          <a:xfrm>
            <a:off x="258136" y="2961846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1…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F87AF9-45F4-A0BA-DE10-12806517B392}"/>
              </a:ext>
            </a:extLst>
          </p:cNvPr>
          <p:cNvSpPr txBox="1"/>
          <p:nvPr/>
        </p:nvSpPr>
        <p:spPr>
          <a:xfrm>
            <a:off x="104414" y="1479063"/>
            <a:ext cx="1757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PHASE  1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TEXTE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DESCRIPTION...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7E9CCC-689D-B853-3D6E-9493443BA8A7}"/>
              </a:ext>
            </a:extLst>
          </p:cNvPr>
          <p:cNvSpPr txBox="1"/>
          <p:nvPr/>
        </p:nvSpPr>
        <p:spPr>
          <a:xfrm>
            <a:off x="3131868" y="1464522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PHASE 2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TEXTE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 DESCRIPTION…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06E81B-DBF6-0BAC-43B3-E80C3E8709CE}"/>
              </a:ext>
            </a:extLst>
          </p:cNvPr>
          <p:cNvSpPr/>
          <p:nvPr/>
        </p:nvSpPr>
        <p:spPr>
          <a:xfrm>
            <a:off x="108899" y="3573431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9A76A6-19BC-BF03-62BB-E135CAF27AE3}"/>
              </a:ext>
            </a:extLst>
          </p:cNvPr>
          <p:cNvSpPr txBox="1"/>
          <p:nvPr/>
        </p:nvSpPr>
        <p:spPr>
          <a:xfrm>
            <a:off x="258136" y="383016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1…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A31021-A58F-8074-2A40-E7F694FF9F87}"/>
              </a:ext>
            </a:extLst>
          </p:cNvPr>
          <p:cNvSpPr/>
          <p:nvPr/>
        </p:nvSpPr>
        <p:spPr>
          <a:xfrm>
            <a:off x="120708" y="4455493"/>
            <a:ext cx="270882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11AE6D-D497-AFFC-0F53-5A0A12C889AF}"/>
              </a:ext>
            </a:extLst>
          </p:cNvPr>
          <p:cNvSpPr txBox="1"/>
          <p:nvPr/>
        </p:nvSpPr>
        <p:spPr>
          <a:xfrm>
            <a:off x="233479" y="4712223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1…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CFA4B3-A692-344F-65F9-8F8773773973}"/>
              </a:ext>
            </a:extLst>
          </p:cNvPr>
          <p:cNvSpPr/>
          <p:nvPr/>
        </p:nvSpPr>
        <p:spPr>
          <a:xfrm>
            <a:off x="96147" y="5337555"/>
            <a:ext cx="2745292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C40BA-66DF-1F1F-04A9-F63D58BA627F}"/>
              </a:ext>
            </a:extLst>
          </p:cNvPr>
          <p:cNvSpPr txBox="1"/>
          <p:nvPr/>
        </p:nvSpPr>
        <p:spPr>
          <a:xfrm>
            <a:off x="245384" y="559428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1…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AE2470-7788-8E23-8934-8AB7CE75C4B0}"/>
              </a:ext>
            </a:extLst>
          </p:cNvPr>
          <p:cNvSpPr/>
          <p:nvPr/>
        </p:nvSpPr>
        <p:spPr>
          <a:xfrm>
            <a:off x="3144621" y="2711355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0871A5-983F-163B-4696-73A4FF380316}"/>
              </a:ext>
            </a:extLst>
          </p:cNvPr>
          <p:cNvSpPr txBox="1"/>
          <p:nvPr/>
        </p:nvSpPr>
        <p:spPr>
          <a:xfrm>
            <a:off x="3293858" y="296808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2…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B261E1-FE70-CA02-01C6-123BD87C926D}"/>
              </a:ext>
            </a:extLst>
          </p:cNvPr>
          <p:cNvSpPr/>
          <p:nvPr/>
        </p:nvSpPr>
        <p:spPr>
          <a:xfrm>
            <a:off x="3144621" y="3579670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8F0994-0A19-9146-60F9-08FBB93F99E1}"/>
              </a:ext>
            </a:extLst>
          </p:cNvPr>
          <p:cNvSpPr txBox="1"/>
          <p:nvPr/>
        </p:nvSpPr>
        <p:spPr>
          <a:xfrm>
            <a:off x="3293858" y="383640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2…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AFDEE5-4DAF-BE1A-6CA5-1657652DC175}"/>
              </a:ext>
            </a:extLst>
          </p:cNvPr>
          <p:cNvSpPr/>
          <p:nvPr/>
        </p:nvSpPr>
        <p:spPr>
          <a:xfrm>
            <a:off x="3131868" y="4461732"/>
            <a:ext cx="2733387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B22130-E18A-FBBF-E67D-F1B46BD65DAA}"/>
              </a:ext>
            </a:extLst>
          </p:cNvPr>
          <p:cNvSpPr txBox="1"/>
          <p:nvPr/>
        </p:nvSpPr>
        <p:spPr>
          <a:xfrm>
            <a:off x="3269201" y="4718462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2…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9EADD4-145D-6B1D-8A0F-BC2F859C4911}"/>
              </a:ext>
            </a:extLst>
          </p:cNvPr>
          <p:cNvSpPr/>
          <p:nvPr/>
        </p:nvSpPr>
        <p:spPr>
          <a:xfrm>
            <a:off x="3131869" y="5343794"/>
            <a:ext cx="2745292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F1A382-6466-5424-BD39-E6E4D5A514D6}"/>
              </a:ext>
            </a:extLst>
          </p:cNvPr>
          <p:cNvSpPr txBox="1"/>
          <p:nvPr/>
        </p:nvSpPr>
        <p:spPr>
          <a:xfrm>
            <a:off x="3281106" y="5600524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2…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0AD6F-4976-CB71-73F8-D985BAD91114}"/>
              </a:ext>
            </a:extLst>
          </p:cNvPr>
          <p:cNvSpPr/>
          <p:nvPr/>
        </p:nvSpPr>
        <p:spPr>
          <a:xfrm>
            <a:off x="6247081" y="2726522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E9DE8B-A1B7-E15C-D210-DB4437BC52B8}"/>
              </a:ext>
            </a:extLst>
          </p:cNvPr>
          <p:cNvSpPr txBox="1"/>
          <p:nvPr/>
        </p:nvSpPr>
        <p:spPr>
          <a:xfrm>
            <a:off x="6396318" y="2983252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3…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3062E1-A55E-E900-BD5E-202D8131C8F3}"/>
              </a:ext>
            </a:extLst>
          </p:cNvPr>
          <p:cNvSpPr/>
          <p:nvPr/>
        </p:nvSpPr>
        <p:spPr>
          <a:xfrm>
            <a:off x="6247081" y="3594837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6E5117-B093-6ABD-2FD1-9CE616BD6D05}"/>
              </a:ext>
            </a:extLst>
          </p:cNvPr>
          <p:cNvSpPr txBox="1"/>
          <p:nvPr/>
        </p:nvSpPr>
        <p:spPr>
          <a:xfrm>
            <a:off x="6396318" y="3851567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3…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3B4B67-BEE6-8884-809E-56E939A13075}"/>
              </a:ext>
            </a:extLst>
          </p:cNvPr>
          <p:cNvSpPr/>
          <p:nvPr/>
        </p:nvSpPr>
        <p:spPr>
          <a:xfrm>
            <a:off x="6247081" y="4476899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37414B-506A-ECD5-DEC7-287B065EDFB0}"/>
              </a:ext>
            </a:extLst>
          </p:cNvPr>
          <p:cNvSpPr txBox="1"/>
          <p:nvPr/>
        </p:nvSpPr>
        <p:spPr>
          <a:xfrm>
            <a:off x="6371661" y="4733629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3…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E7EA3D-35D3-AEED-AA91-9178A2319AF6}"/>
              </a:ext>
            </a:extLst>
          </p:cNvPr>
          <p:cNvSpPr/>
          <p:nvPr/>
        </p:nvSpPr>
        <p:spPr>
          <a:xfrm>
            <a:off x="6234329" y="5358961"/>
            <a:ext cx="2745292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9E3AE6-284C-BB4E-1CD7-598A172E515B}"/>
              </a:ext>
            </a:extLst>
          </p:cNvPr>
          <p:cNvSpPr txBox="1"/>
          <p:nvPr/>
        </p:nvSpPr>
        <p:spPr>
          <a:xfrm>
            <a:off x="6383566" y="561569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Détails de la phase 3…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04780-B41B-F2A8-4109-0693E0CFEDDF}"/>
              </a:ext>
            </a:extLst>
          </p:cNvPr>
          <p:cNvSpPr/>
          <p:nvPr/>
        </p:nvSpPr>
        <p:spPr>
          <a:xfrm>
            <a:off x="9350656" y="2743711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7A7247-6720-2211-CDF8-919BB5836548}"/>
              </a:ext>
            </a:extLst>
          </p:cNvPr>
          <p:cNvSpPr txBox="1"/>
          <p:nvPr/>
        </p:nvSpPr>
        <p:spPr>
          <a:xfrm>
            <a:off x="9499893" y="300044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Détails de la phase 4…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A1A29D6-33AD-97B2-408A-02DA9F512E1E}"/>
              </a:ext>
            </a:extLst>
          </p:cNvPr>
          <p:cNvSpPr/>
          <p:nvPr/>
        </p:nvSpPr>
        <p:spPr>
          <a:xfrm>
            <a:off x="9350656" y="3612026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976569-7DBA-4C15-C15D-27BD703DBD76}"/>
              </a:ext>
            </a:extLst>
          </p:cNvPr>
          <p:cNvSpPr txBox="1"/>
          <p:nvPr/>
        </p:nvSpPr>
        <p:spPr>
          <a:xfrm>
            <a:off x="9499893" y="3868756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Détails de la phase 4…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9B1634C2-1955-C194-F62A-249AE03603DB}"/>
              </a:ext>
            </a:extLst>
          </p:cNvPr>
          <p:cNvSpPr/>
          <p:nvPr/>
        </p:nvSpPr>
        <p:spPr>
          <a:xfrm>
            <a:off x="9350655" y="4494088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93A552E-E76B-C76D-2447-337903DA1E75}"/>
              </a:ext>
            </a:extLst>
          </p:cNvPr>
          <p:cNvSpPr txBox="1"/>
          <p:nvPr/>
        </p:nvSpPr>
        <p:spPr>
          <a:xfrm>
            <a:off x="9475236" y="4750818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Détails de la phase 4…</a:t>
            </a: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11909398-760A-DFA7-DA49-1F8A90747281}"/>
              </a:ext>
            </a:extLst>
          </p:cNvPr>
          <p:cNvSpPr/>
          <p:nvPr/>
        </p:nvSpPr>
        <p:spPr>
          <a:xfrm>
            <a:off x="9337904" y="5376150"/>
            <a:ext cx="2745292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70B31683-C75C-82C8-092D-E3A7B4A43123}"/>
              </a:ext>
            </a:extLst>
          </p:cNvPr>
          <p:cNvSpPr txBox="1"/>
          <p:nvPr/>
        </p:nvSpPr>
        <p:spPr>
          <a:xfrm>
            <a:off x="9487141" y="563288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Détails de la phase 4…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BD5B103-438D-583B-A008-E98E98870D10}"/>
              </a:ext>
            </a:extLst>
          </p:cNvPr>
          <p:cNvSpPr txBox="1"/>
          <p:nvPr/>
        </p:nvSpPr>
        <p:spPr>
          <a:xfrm>
            <a:off x="6247081" y="1479063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PHASE 3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TEXTE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 DESCRIPTION…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CA82D423-ED5A-FE2C-AE76-16B384E3410C}"/>
              </a:ext>
            </a:extLst>
          </p:cNvPr>
          <p:cNvSpPr txBox="1"/>
          <p:nvPr/>
        </p:nvSpPr>
        <p:spPr>
          <a:xfrm>
            <a:off x="9337904" y="1479063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PHASE 4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TEXTE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 DESCRIPTION…</a:t>
            </a:r>
          </a:p>
        </p:txBody>
      </p:sp>
    </p:spTree>
    <p:extLst>
      <p:ext uri="{BB962C8B-B14F-4D97-AF65-F5344CB8AC3E}">
        <p14:creationId xmlns:p14="http://schemas.microsoft.com/office/powerpoint/2010/main" val="5774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fournis par Smartsheet sur le site Web sont uniquement donnés à titre de référence. Bien que nous nous efforcions de maintenir les informations à jour et correctes, nous ne faisons aucune déclaration ni ne donnons aucune garantie de quelque nature que ce soit, expresse ou implicite, quant à l'exhaustivité, l'exactitude, la fiabilité, l'adéquation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11997</TotalTime>
  <Words>311</Words>
  <Application>Microsoft Office PowerPoint</Application>
  <PresentationFormat>Widescreen</PresentationFormat>
  <Paragraphs>35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Chris Green</cp:lastModifiedBy>
  <cp:revision>24</cp:revision>
  <cp:lastPrinted>2020-08-31T22:23:58Z</cp:lastPrinted>
  <dcterms:created xsi:type="dcterms:W3CDTF">2021-07-07T23:54:57Z</dcterms:created>
  <dcterms:modified xsi:type="dcterms:W3CDTF">2024-11-14T02:14:48Z</dcterms:modified>
</cp:coreProperties>
</file>