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54" r:id="rId3"/>
    <p:sldId id="355" r:id="rId4"/>
    <p:sldId id="356" r:id="rId5"/>
    <p:sldId id="357" r:id="rId6"/>
    <p:sldId id="316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BFA"/>
    <a:srgbClr val="FCF1C3"/>
    <a:srgbClr val="E9CF9C"/>
    <a:srgbClr val="F7F9FB"/>
    <a:srgbClr val="F9F9F9"/>
    <a:srgbClr val="FCF8E4"/>
    <a:srgbClr val="EAEEF3"/>
    <a:srgbClr val="E0EA88"/>
    <a:srgbClr val="9CF0F0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F4F1B-B9D6-4964-8ACF-CE39F054FF00}" v="26" dt="2024-01-21T18:44:1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92" d="100"/>
          <a:sy n="92" d="100"/>
        </p:scale>
        <p:origin x="700" y="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2FF4F1B-B9D6-4964-8ACF-CE39F054FF00}"/>
    <pc:docChg chg="undo custSel addSld delSld modSld">
      <pc:chgData name="Bess Dunlevy" userId="dd4b9a8537dbe9d0" providerId="LiveId" clId="{52FF4F1B-B9D6-4964-8ACF-CE39F054FF00}" dt="2024-01-21T18:44:21.010" v="504" actId="1076"/>
      <pc:docMkLst>
        <pc:docMk/>
      </pc:docMkLst>
      <pc:sldChg chg="modSp add mod setBg">
        <pc:chgData name="Bess Dunlevy" userId="dd4b9a8537dbe9d0" providerId="LiveId" clId="{52FF4F1B-B9D6-4964-8ACF-CE39F054FF00}" dt="2024-01-21T18:42:31.775" v="471" actId="1076"/>
        <pc:sldMkLst>
          <pc:docMk/>
          <pc:sldMk cId="1521696607" sldId="316"/>
        </pc:sldMkLst>
        <pc:spChg chg="mod">
          <ac:chgData name="Bess Dunlevy" userId="dd4b9a8537dbe9d0" providerId="LiveId" clId="{52FF4F1B-B9D6-4964-8ACF-CE39F054FF00}" dt="2024-01-21T18:39:29.850" v="422" actId="20577"/>
          <ac:spMkLst>
            <pc:docMk/>
            <pc:sldMk cId="1521696607" sldId="316"/>
            <ac:spMk id="3" creationId="{96B38B10-8370-B32E-78B3-16F7567DDDCC}"/>
          </ac:spMkLst>
        </pc:spChg>
        <pc:spChg chg="mod">
          <ac:chgData name="Bess Dunlevy" userId="dd4b9a8537dbe9d0" providerId="LiveId" clId="{52FF4F1B-B9D6-4964-8ACF-CE39F054FF00}" dt="2024-01-21T18:39:32.530" v="427" actId="20577"/>
          <ac:spMkLst>
            <pc:docMk/>
            <pc:sldMk cId="1521696607" sldId="316"/>
            <ac:spMk id="4" creationId="{CB1D248B-3184-211E-FD58-D01ECA1CA46B}"/>
          </ac:spMkLst>
        </pc:spChg>
        <pc:spChg chg="mod">
          <ac:chgData name="Bess Dunlevy" userId="dd4b9a8537dbe9d0" providerId="LiveId" clId="{52FF4F1B-B9D6-4964-8ACF-CE39F054FF00}" dt="2024-01-21T18:39:34.962" v="432" actId="20577"/>
          <ac:spMkLst>
            <pc:docMk/>
            <pc:sldMk cId="1521696607" sldId="316"/>
            <ac:spMk id="5" creationId="{D923EFF4-B7A8-8248-7448-FDC807265F3C}"/>
          </ac:spMkLst>
        </pc:spChg>
        <pc:spChg chg="mod">
          <ac:chgData name="Bess Dunlevy" userId="dd4b9a8537dbe9d0" providerId="LiveId" clId="{52FF4F1B-B9D6-4964-8ACF-CE39F054FF00}" dt="2024-01-21T18:39:37.507" v="437" actId="20577"/>
          <ac:spMkLst>
            <pc:docMk/>
            <pc:sldMk cId="1521696607" sldId="316"/>
            <ac:spMk id="6" creationId="{D96B75D0-BD13-7FAF-07E4-367EF228EC62}"/>
          </ac:spMkLst>
        </pc:spChg>
        <pc:spChg chg="mod">
          <ac:chgData name="Bess Dunlevy" userId="dd4b9a8537dbe9d0" providerId="LiveId" clId="{52FF4F1B-B9D6-4964-8ACF-CE39F054FF00}" dt="2024-01-21T18:42:31.775" v="471" actId="1076"/>
          <ac:spMkLst>
            <pc:docMk/>
            <pc:sldMk cId="1521696607" sldId="316"/>
            <ac:spMk id="7" creationId="{7F1D3E37-B149-E791-6642-BF5A19AE289A}"/>
          </ac:spMkLst>
        </pc:spChg>
        <pc:spChg chg="mod">
          <ac:chgData name="Bess Dunlevy" userId="dd4b9a8537dbe9d0" providerId="LiveId" clId="{52FF4F1B-B9D6-4964-8ACF-CE39F054FF00}" dt="2024-01-21T18:32:27.692" v="181" actId="20577"/>
          <ac:spMkLst>
            <pc:docMk/>
            <pc:sldMk cId="1521696607" sldId="316"/>
            <ac:spMk id="134" creationId="{F312E88C-1144-E159-7A98-1C38EC33CFB2}"/>
          </ac:spMkLst>
        </pc:spChg>
      </pc:sldChg>
      <pc:sldChg chg="addSp delSp modSp mod">
        <pc:chgData name="Bess Dunlevy" userId="dd4b9a8537dbe9d0" providerId="LiveId" clId="{52FF4F1B-B9D6-4964-8ACF-CE39F054FF00}" dt="2024-01-21T18:44:21.010" v="504" actId="1076"/>
        <pc:sldMkLst>
          <pc:docMk/>
          <pc:sldMk cId="1508588292" sldId="342"/>
        </pc:sldMkLst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2" creationId="{544EF067-2DBB-B0A2-938A-B8BC0188E3F6}"/>
          </ac:spMkLst>
        </pc:spChg>
        <pc:spChg chg="add mod">
          <ac:chgData name="Bess Dunlevy" userId="dd4b9a8537dbe9d0" providerId="LiveId" clId="{52FF4F1B-B9D6-4964-8ACF-CE39F054FF00}" dt="2024-01-21T18:21:58.427" v="81"/>
          <ac:spMkLst>
            <pc:docMk/>
            <pc:sldMk cId="1508588292" sldId="342"/>
            <ac:spMk id="5" creationId="{B675A15A-7805-51CD-206E-2116C4D092F3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6" creationId="{57F40470-B78F-E271-89FC-E9E525A1637D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7" creationId="{59340119-78AE-CCCC-7485-EB9015437906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8" creationId="{6932AAB2-5F69-ED0D-DDA7-FA311EEB553C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9" creationId="{C6862BC5-0A17-24F0-EF33-16BC919CF5E8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10" creationId="{A8CA5C6C-C032-650A-C3B2-75537201B494}"/>
          </ac:spMkLst>
        </pc:spChg>
        <pc:spChg chg="mod">
          <ac:chgData name="Bess Dunlevy" userId="dd4b9a8537dbe9d0" providerId="LiveId" clId="{52FF4F1B-B9D6-4964-8ACF-CE39F054FF00}" dt="2024-01-21T18:42:50.690" v="477" actId="1076"/>
          <ac:spMkLst>
            <pc:docMk/>
            <pc:sldMk cId="1508588292" sldId="342"/>
            <ac:spMk id="11" creationId="{0C01BE91-D333-FE4E-8137-15C695E430C9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13" creationId="{B227105E-BEE5-2EE1-A3D4-6018826C0F2F}"/>
          </ac:spMkLst>
        </pc:spChg>
        <pc:spChg chg="mod">
          <ac:chgData name="Bess Dunlevy" userId="dd4b9a8537dbe9d0" providerId="LiveId" clId="{52FF4F1B-B9D6-4964-8ACF-CE39F054FF00}" dt="2024-01-21T18:23:19.498" v="90" actId="1076"/>
          <ac:spMkLst>
            <pc:docMk/>
            <pc:sldMk cId="1508588292" sldId="342"/>
            <ac:spMk id="15" creationId="{F799370D-F30E-E412-E567-65C2FA7D755D}"/>
          </ac:spMkLst>
        </pc:spChg>
        <pc:spChg chg="mod">
          <ac:chgData name="Bess Dunlevy" userId="dd4b9a8537dbe9d0" providerId="LiveId" clId="{52FF4F1B-B9D6-4964-8ACF-CE39F054FF00}" dt="2024-01-21T18:23:27.210" v="92" actId="1076"/>
          <ac:spMkLst>
            <pc:docMk/>
            <pc:sldMk cId="1508588292" sldId="342"/>
            <ac:spMk id="16" creationId="{8E613086-5F16-22EE-AF32-5F6045371D83}"/>
          </ac:spMkLst>
        </pc:spChg>
        <pc:spChg chg="mod">
          <ac:chgData name="Bess Dunlevy" userId="dd4b9a8537dbe9d0" providerId="LiveId" clId="{52FF4F1B-B9D6-4964-8ACF-CE39F054FF00}" dt="2024-01-21T18:23:22.145" v="91" actId="1076"/>
          <ac:spMkLst>
            <pc:docMk/>
            <pc:sldMk cId="1508588292" sldId="342"/>
            <ac:spMk id="17" creationId="{5E326EF3-C997-70EA-AAEF-A17C46E4C5B4}"/>
          </ac:spMkLst>
        </pc:spChg>
        <pc:spChg chg="add mod">
          <ac:chgData name="Bess Dunlevy" userId="dd4b9a8537dbe9d0" providerId="LiveId" clId="{52FF4F1B-B9D6-4964-8ACF-CE39F054FF00}" dt="2024-01-21T18:22:12.261" v="86" actId="1076"/>
          <ac:spMkLst>
            <pc:docMk/>
            <pc:sldMk cId="1508588292" sldId="342"/>
            <ac:spMk id="26" creationId="{6407E96A-C493-CBDC-1386-BB2EC5F3FA30}"/>
          </ac:spMkLst>
        </pc:spChg>
        <pc:spChg chg="add mod">
          <ac:chgData name="Bess Dunlevy" userId="dd4b9a8537dbe9d0" providerId="LiveId" clId="{52FF4F1B-B9D6-4964-8ACF-CE39F054FF00}" dt="2024-01-21T18:22:12.261" v="86" actId="1076"/>
          <ac:spMkLst>
            <pc:docMk/>
            <pc:sldMk cId="1508588292" sldId="342"/>
            <ac:spMk id="27" creationId="{19B053C3-930C-BE44-B3CE-075874529AE7}"/>
          </ac:spMkLst>
        </pc:spChg>
        <pc:spChg chg="add mod">
          <ac:chgData name="Bess Dunlevy" userId="dd4b9a8537dbe9d0" providerId="LiveId" clId="{52FF4F1B-B9D6-4964-8ACF-CE39F054FF00}" dt="2024-01-21T18:42:05.859" v="467" actId="1076"/>
          <ac:spMkLst>
            <pc:docMk/>
            <pc:sldMk cId="1508588292" sldId="342"/>
            <ac:spMk id="29" creationId="{AEA8878B-0029-978E-6F2E-647554156EB7}"/>
          </ac:spMkLst>
        </pc:spChg>
        <pc:spChg chg="add mod">
          <ac:chgData name="Bess Dunlevy" userId="dd4b9a8537dbe9d0" providerId="LiveId" clId="{52FF4F1B-B9D6-4964-8ACF-CE39F054FF00}" dt="2024-01-21T18:42:35.016" v="472"/>
          <ac:spMkLst>
            <pc:docMk/>
            <pc:sldMk cId="1508588292" sldId="342"/>
            <ac:spMk id="30" creationId="{D9904639-67BE-C0FB-67CD-D2BD41305DBA}"/>
          </ac:spMkLst>
        </pc:spChg>
        <pc:spChg chg="mod">
          <ac:chgData name="Bess Dunlevy" userId="dd4b9a8537dbe9d0" providerId="LiveId" clId="{52FF4F1B-B9D6-4964-8ACF-CE39F054FF00}" dt="2024-01-21T18:41:17.509" v="444" actId="20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52FF4F1B-B9D6-4964-8ACF-CE39F054FF00}" dt="2024-01-21T18:41:41.267" v="445" actId="207"/>
          <ac:spMkLst>
            <pc:docMk/>
            <pc:sldMk cId="1508588292" sldId="342"/>
            <ac:spMk id="35" creationId="{E65CF26C-52F9-344A-ACC9-09D07DE0977D}"/>
          </ac:spMkLst>
        </pc:spChg>
        <pc:spChg chg="mod">
          <ac:chgData name="Bess Dunlevy" userId="dd4b9a8537dbe9d0" providerId="LiveId" clId="{52FF4F1B-B9D6-4964-8ACF-CE39F054FF00}" dt="2024-01-21T18:24:11.676" v="129" actId="20577"/>
          <ac:spMkLst>
            <pc:docMk/>
            <pc:sldMk cId="1508588292" sldId="342"/>
            <ac:spMk id="36" creationId="{C7DC0BFC-32CE-0544-BDE7-E4E8CD4C8E4D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39" creationId="{0FFD07F2-B8CF-E82A-06FE-859E6BE2540C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0" creationId="{4CFA5185-EF02-B52E-BB35-E11AE676DF21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1" creationId="{3803D157-FCE7-2258-4978-C09FF318E6F6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2" creationId="{D2FF3502-C40E-7090-CD47-49E134C7F05E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3" creationId="{F2062C54-6154-AC5C-2EB5-15A5EF273E82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4" creationId="{8B79267A-89C9-4C76-7CA0-D5C24F835D1B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5" creationId="{2CA4D1F3-F2B1-5EAD-46D7-36DC3679A2B4}"/>
          </ac:spMkLst>
        </pc:spChg>
        <pc:spChg chg="add mod">
          <ac:chgData name="Bess Dunlevy" userId="dd4b9a8537dbe9d0" providerId="LiveId" clId="{52FF4F1B-B9D6-4964-8ACF-CE39F054FF00}" dt="2024-01-21T18:43:32.884" v="488" actId="1076"/>
          <ac:spMkLst>
            <pc:docMk/>
            <pc:sldMk cId="1508588292" sldId="342"/>
            <ac:spMk id="46" creationId="{CD03DA8E-3BA4-3CC7-9659-6AA7B7FB5F51}"/>
          </ac:spMkLst>
        </pc:spChg>
        <pc:spChg chg="add mod">
          <ac:chgData name="Bess Dunlevy" userId="dd4b9a8537dbe9d0" providerId="LiveId" clId="{52FF4F1B-B9D6-4964-8ACF-CE39F054FF00}" dt="2024-01-21T18:44:06.504" v="499" actId="1076"/>
          <ac:spMkLst>
            <pc:docMk/>
            <pc:sldMk cId="1508588292" sldId="342"/>
            <ac:spMk id="47" creationId="{AEE93425-D956-7F71-1A38-4775F9C1B74D}"/>
          </ac:spMkLst>
        </pc:spChg>
        <pc:spChg chg="add mod">
          <ac:chgData name="Bess Dunlevy" userId="dd4b9a8537dbe9d0" providerId="LiveId" clId="{52FF4F1B-B9D6-4964-8ACF-CE39F054FF00}" dt="2024-01-21T18:44:01.128" v="498" actId="1076"/>
          <ac:spMkLst>
            <pc:docMk/>
            <pc:sldMk cId="1508588292" sldId="342"/>
            <ac:spMk id="48" creationId="{247D095C-257B-66B2-261B-6A9A9ABFFDF4}"/>
          </ac:spMkLst>
        </pc:spChg>
        <pc:spChg chg="add mod">
          <ac:chgData name="Bess Dunlevy" userId="dd4b9a8537dbe9d0" providerId="LiveId" clId="{52FF4F1B-B9D6-4964-8ACF-CE39F054FF00}" dt="2024-01-21T18:44:21.010" v="504" actId="1076"/>
          <ac:spMkLst>
            <pc:docMk/>
            <pc:sldMk cId="1508588292" sldId="342"/>
            <ac:spMk id="49" creationId="{354FC3BC-C8EF-F267-8FBD-BED25BD973BF}"/>
          </ac:spMkLst>
        </pc:spChg>
        <pc:grpChg chg="add del mod">
          <ac:chgData name="Bess Dunlevy" userId="dd4b9a8537dbe9d0" providerId="LiveId" clId="{52FF4F1B-B9D6-4964-8ACF-CE39F054FF00}" dt="2024-01-21T18:23:56.784" v="97" actId="478"/>
          <ac:grpSpMkLst>
            <pc:docMk/>
            <pc:sldMk cId="1508588292" sldId="342"/>
            <ac:grpSpMk id="31" creationId="{67673039-9AC1-DCE4-D7D1-B781CBA09A6D}"/>
          </ac:grpSpMkLst>
        </pc:grpChg>
        <pc:grpChg chg="add del mod">
          <ac:chgData name="Bess Dunlevy" userId="dd4b9a8537dbe9d0" providerId="LiveId" clId="{52FF4F1B-B9D6-4964-8ACF-CE39F054FF00}" dt="2024-01-21T18:23:56.784" v="97" actId="478"/>
          <ac:grpSpMkLst>
            <pc:docMk/>
            <pc:sldMk cId="1508588292" sldId="342"/>
            <ac:grpSpMk id="32" creationId="{C18DFD48-67C5-C107-4828-0150D75F2BF5}"/>
          </ac:grpSpMkLst>
        </pc:grpChg>
        <pc:grpChg chg="add del mod ord">
          <ac:chgData name="Bess Dunlevy" userId="dd4b9a8537dbe9d0" providerId="LiveId" clId="{52FF4F1B-B9D6-4964-8ACF-CE39F054FF00}" dt="2024-01-21T18:43:21.125" v="482" actId="478"/>
          <ac:grpSpMkLst>
            <pc:docMk/>
            <pc:sldMk cId="1508588292" sldId="342"/>
            <ac:grpSpMk id="37" creationId="{F1D88EB0-2180-832A-004F-2845FE76FE50}"/>
          </ac:grpSpMkLst>
        </pc:grpChg>
        <pc:grpChg chg="add del mod">
          <ac:chgData name="Bess Dunlevy" userId="dd4b9a8537dbe9d0" providerId="LiveId" clId="{52FF4F1B-B9D6-4964-8ACF-CE39F054FF00}" dt="2024-01-21T18:43:34.317" v="489" actId="478"/>
          <ac:grpSpMkLst>
            <pc:docMk/>
            <pc:sldMk cId="1508588292" sldId="342"/>
            <ac:grpSpMk id="38" creationId="{02C9C7B7-3D09-E1B9-0303-88B94D7A9594}"/>
          </ac:grpSpMkLst>
        </pc:grpChg>
        <pc:picChg chg="del">
          <ac:chgData name="Bess Dunlevy" userId="dd4b9a8537dbe9d0" providerId="LiveId" clId="{52FF4F1B-B9D6-4964-8ACF-CE39F054FF00}" dt="2024-01-21T18:20:52.933" v="77" actId="478"/>
          <ac:picMkLst>
            <pc:docMk/>
            <pc:sldMk cId="1508588292" sldId="342"/>
            <ac:picMk id="3" creationId="{1AE65A14-F267-A448-B5E0-4329D1561F45}"/>
          </ac:picMkLst>
        </pc:picChg>
        <pc:picChg chg="add mod ord">
          <ac:chgData name="Bess Dunlevy" userId="dd4b9a8537dbe9d0" providerId="LiveId" clId="{52FF4F1B-B9D6-4964-8ACF-CE39F054FF00}" dt="2024-01-21T18:23:07.408" v="89" actId="167"/>
          <ac:picMkLst>
            <pc:docMk/>
            <pc:sldMk cId="1508588292" sldId="342"/>
            <ac:picMk id="28" creationId="{7D892949-DF1A-29CD-83CA-622E5FDD72A1}"/>
          </ac:picMkLst>
        </pc:picChg>
        <pc:cxnChg chg="del">
          <ac:chgData name="Bess Dunlevy" userId="dd4b9a8537dbe9d0" providerId="LiveId" clId="{52FF4F1B-B9D6-4964-8ACF-CE39F054FF00}" dt="2024-01-21T18:41:45.912" v="446" actId="478"/>
          <ac:cxnSpMkLst>
            <pc:docMk/>
            <pc:sldMk cId="1508588292" sldId="342"/>
            <ac:cxnSpMk id="12" creationId="{17E3CD5D-AB51-1B48-BC15-DC855BADCA95}"/>
          </ac:cxnSpMkLst>
        </pc:cxnChg>
      </pc:sldChg>
      <pc:sldChg chg="addSp delSp modSp mod setBg">
        <pc:chgData name="Bess Dunlevy" userId="dd4b9a8537dbe9d0" providerId="LiveId" clId="{52FF4F1B-B9D6-4964-8ACF-CE39F054FF00}" dt="2024-01-21T18:38:05.145" v="404" actId="207"/>
        <pc:sldMkLst>
          <pc:docMk/>
          <pc:sldMk cId="3634812223" sldId="354"/>
        </pc:sldMkLst>
        <pc:spChg chg="mod">
          <ac:chgData name="Bess Dunlevy" userId="dd4b9a8537dbe9d0" providerId="LiveId" clId="{52FF4F1B-B9D6-4964-8ACF-CE39F054FF00}" dt="2024-01-21T18:37:57.126" v="403" actId="208"/>
          <ac:spMkLst>
            <pc:docMk/>
            <pc:sldMk cId="3634812223" sldId="354"/>
            <ac:spMk id="2" creationId="{D9F40F98-ABED-754F-38E3-5FAFC1FA166F}"/>
          </ac:spMkLst>
        </pc:spChg>
        <pc:spChg chg="add mod">
          <ac:chgData name="Bess Dunlevy" userId="dd4b9a8537dbe9d0" providerId="LiveId" clId="{52FF4F1B-B9D6-4964-8ACF-CE39F054FF00}" dt="2024-01-21T18:36:21.187" v="341" actId="20577"/>
          <ac:spMkLst>
            <pc:docMk/>
            <pc:sldMk cId="3634812223" sldId="354"/>
            <ac:spMk id="4" creationId="{21573769-33B2-4779-A76A-0FB0FFF756C8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5" creationId="{CF8312F4-008A-8B46-B9CC-E4456F84C996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6" creationId="{8A162E46-AFAD-E846-BF5C-F20FF11EA0EF}"/>
          </ac:spMkLst>
        </pc:spChg>
        <pc:spChg chg="del">
          <ac:chgData name="Bess Dunlevy" userId="dd4b9a8537dbe9d0" providerId="LiveId" clId="{52FF4F1B-B9D6-4964-8ACF-CE39F054FF00}" dt="2024-01-21T18:36:54.500" v="395" actId="478"/>
          <ac:spMkLst>
            <pc:docMk/>
            <pc:sldMk cId="3634812223" sldId="354"/>
            <ac:spMk id="7" creationId="{00000000-0000-0000-0000-000000000000}"/>
          </ac:spMkLst>
        </pc:spChg>
        <pc:spChg chg="add mod">
          <ac:chgData name="Bess Dunlevy" userId="dd4b9a8537dbe9d0" providerId="LiveId" clId="{52FF4F1B-B9D6-4964-8ACF-CE39F054FF00}" dt="2024-01-21T18:37:31.722" v="399" actId="207"/>
          <ac:spMkLst>
            <pc:docMk/>
            <pc:sldMk cId="3634812223" sldId="354"/>
            <ac:spMk id="8" creationId="{C30BD451-B59B-7C72-A168-1495E895C275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9" creationId="{CB9D49A6-86F7-B744-828A-D7C1D9D15D8C}"/>
          </ac:spMkLst>
        </pc:spChg>
        <pc:spChg chg="add mod">
          <ac:chgData name="Bess Dunlevy" userId="dd4b9a8537dbe9d0" providerId="LiveId" clId="{52FF4F1B-B9D6-4964-8ACF-CE39F054FF00}" dt="2024-01-21T18:37:34.137" v="400" actId="207"/>
          <ac:spMkLst>
            <pc:docMk/>
            <pc:sldMk cId="3634812223" sldId="354"/>
            <ac:spMk id="10" creationId="{111C4C31-C52C-2F0B-9288-67BA21CF151F}"/>
          </ac:spMkLst>
        </pc:spChg>
        <pc:spChg chg="add mod">
          <ac:chgData name="Bess Dunlevy" userId="dd4b9a8537dbe9d0" providerId="LiveId" clId="{52FF4F1B-B9D6-4964-8ACF-CE39F054FF00}" dt="2024-01-21T18:37:25.775" v="398" actId="207"/>
          <ac:spMkLst>
            <pc:docMk/>
            <pc:sldMk cId="3634812223" sldId="354"/>
            <ac:spMk id="11" creationId="{2168E67E-5F83-4AE5-4821-FDD49E936396}"/>
          </ac:spMkLst>
        </pc:spChg>
        <pc:spChg chg="del mod">
          <ac:chgData name="Bess Dunlevy" userId="dd4b9a8537dbe9d0" providerId="LiveId" clId="{52FF4F1B-B9D6-4964-8ACF-CE39F054FF00}" dt="2024-01-21T18:33:43.396" v="195" actId="478"/>
          <ac:spMkLst>
            <pc:docMk/>
            <pc:sldMk cId="3634812223" sldId="354"/>
            <ac:spMk id="13" creationId="{712AD60A-04C8-6B47-9768-880C314EF85A}"/>
          </ac:spMkLst>
        </pc:spChg>
        <pc:spChg chg="del">
          <ac:chgData name="Bess Dunlevy" userId="dd4b9a8537dbe9d0" providerId="LiveId" clId="{52FF4F1B-B9D6-4964-8ACF-CE39F054FF00}" dt="2024-01-21T18:33:40.157" v="193" actId="478"/>
          <ac:spMkLst>
            <pc:docMk/>
            <pc:sldMk cId="3634812223" sldId="354"/>
            <ac:spMk id="16" creationId="{8F853CBB-4F3F-AABC-40AF-4D39D86B18B0}"/>
          </ac:spMkLst>
        </pc:spChg>
        <pc:spChg chg="mod">
          <ac:chgData name="Bess Dunlevy" userId="dd4b9a8537dbe9d0" providerId="LiveId" clId="{52FF4F1B-B9D6-4964-8ACF-CE39F054FF00}" dt="2024-01-21T18:35:15.519" v="229" actId="20577"/>
          <ac:spMkLst>
            <pc:docMk/>
            <pc:sldMk cId="3634812223" sldId="354"/>
            <ac:spMk id="23" creationId="{582EDC86-443A-56CF-B925-44D12286DA36}"/>
          </ac:spMkLst>
        </pc:spChg>
        <pc:spChg chg="mod">
          <ac:chgData name="Bess Dunlevy" userId="dd4b9a8537dbe9d0" providerId="LiveId" clId="{52FF4F1B-B9D6-4964-8ACF-CE39F054FF00}" dt="2024-01-21T18:35:24.325" v="253" actId="20577"/>
          <ac:spMkLst>
            <pc:docMk/>
            <pc:sldMk cId="3634812223" sldId="354"/>
            <ac:spMk id="24" creationId="{8D157E86-321D-B876-B198-56F2FDCFD3B7}"/>
          </ac:spMkLst>
        </pc:spChg>
        <pc:spChg chg="mod">
          <ac:chgData name="Bess Dunlevy" userId="dd4b9a8537dbe9d0" providerId="LiveId" clId="{52FF4F1B-B9D6-4964-8ACF-CE39F054FF00}" dt="2024-01-21T18:36:47.597" v="378" actId="20577"/>
          <ac:spMkLst>
            <pc:docMk/>
            <pc:sldMk cId="3634812223" sldId="354"/>
            <ac:spMk id="26" creationId="{2109A790-D654-CBF7-3478-42AB6D402D1C}"/>
          </ac:spMkLst>
        </pc:spChg>
        <pc:spChg chg="mod">
          <ac:chgData name="Bess Dunlevy" userId="dd4b9a8537dbe9d0" providerId="LiveId" clId="{52FF4F1B-B9D6-4964-8ACF-CE39F054FF00}" dt="2024-01-21T18:36:51.887" v="394" actId="5793"/>
          <ac:spMkLst>
            <pc:docMk/>
            <pc:sldMk cId="3634812223" sldId="354"/>
            <ac:spMk id="27" creationId="{849E592E-1624-2698-0509-E6595D82041E}"/>
          </ac:spMkLst>
        </pc:spChg>
        <pc:spChg chg="del">
          <ac:chgData name="Bess Dunlevy" userId="dd4b9a8537dbe9d0" providerId="LiveId" clId="{52FF4F1B-B9D6-4964-8ACF-CE39F054FF00}" dt="2024-01-21T18:34:01.749" v="202" actId="478"/>
          <ac:spMkLst>
            <pc:docMk/>
            <pc:sldMk cId="3634812223" sldId="354"/>
            <ac:spMk id="29" creationId="{14D805C3-A054-A4DC-92EB-FC20F0E7CD64}"/>
          </ac:spMkLst>
        </pc:spChg>
        <pc:spChg chg="del mod">
          <ac:chgData name="Bess Dunlevy" userId="dd4b9a8537dbe9d0" providerId="LiveId" clId="{52FF4F1B-B9D6-4964-8ACF-CE39F054FF00}" dt="2024-01-21T18:33:59.475" v="201" actId="478"/>
          <ac:spMkLst>
            <pc:docMk/>
            <pc:sldMk cId="3634812223" sldId="354"/>
            <ac:spMk id="30" creationId="{F3AF7B95-EDB4-6B0F-FB83-88073063DD08}"/>
          </ac:spMkLst>
        </pc:spChg>
        <pc:spChg chg="mod">
          <ac:chgData name="Bess Dunlevy" userId="dd4b9a8537dbe9d0" providerId="LiveId" clId="{52FF4F1B-B9D6-4964-8ACF-CE39F054FF00}" dt="2024-01-21T18:36:34.336" v="346" actId="20577"/>
          <ac:spMkLst>
            <pc:docMk/>
            <pc:sldMk cId="3634812223" sldId="354"/>
            <ac:spMk id="32" creationId="{2ADE9991-7CDC-8860-5C22-C2A357AD2BAD}"/>
          </ac:spMkLst>
        </pc:spChg>
        <pc:spChg chg="mod">
          <ac:chgData name="Bess Dunlevy" userId="dd4b9a8537dbe9d0" providerId="LiveId" clId="{52FF4F1B-B9D6-4964-8ACF-CE39F054FF00}" dt="2024-01-21T18:36:40.449" v="363" actId="5793"/>
          <ac:spMkLst>
            <pc:docMk/>
            <pc:sldMk cId="3634812223" sldId="354"/>
            <ac:spMk id="33" creationId="{468D78CB-C046-6DD1-7BAB-53B19935E9FA}"/>
          </ac:spMkLst>
        </pc:spChg>
        <pc:spChg chg="mod">
          <ac:chgData name="Bess Dunlevy" userId="dd4b9a8537dbe9d0" providerId="LiveId" clId="{52FF4F1B-B9D6-4964-8ACF-CE39F054FF00}" dt="2024-01-21T18:36:43.127" v="368" actId="5793"/>
          <ac:spMkLst>
            <pc:docMk/>
            <pc:sldMk cId="3634812223" sldId="354"/>
            <ac:spMk id="36" creationId="{DAE87B6A-68E9-D75A-480A-F5394C8C4FD9}"/>
          </ac:spMkLst>
        </pc:spChg>
        <pc:spChg chg="mod">
          <ac:chgData name="Bess Dunlevy" userId="dd4b9a8537dbe9d0" providerId="LiveId" clId="{52FF4F1B-B9D6-4964-8ACF-CE39F054FF00}" dt="2024-01-21T18:38:05.145" v="404" actId="207"/>
          <ac:spMkLst>
            <pc:docMk/>
            <pc:sldMk cId="3634812223" sldId="354"/>
            <ac:spMk id="38" creationId="{A6C4B9E8-80D7-0E4C-98A0-080138C4551C}"/>
          </ac:spMkLst>
        </pc:spChg>
        <pc:spChg chg="mod">
          <ac:chgData name="Bess Dunlevy" userId="dd4b9a8537dbe9d0" providerId="LiveId" clId="{52FF4F1B-B9D6-4964-8ACF-CE39F054FF00}" dt="2024-01-21T18:35:10.810" v="223" actId="20577"/>
          <ac:spMkLst>
            <pc:docMk/>
            <pc:sldMk cId="3634812223" sldId="354"/>
            <ac:spMk id="39" creationId="{C09CDEFC-C763-D16A-94CF-D51FF5914BB7}"/>
          </ac:spMkLst>
        </pc:spChg>
        <pc:spChg chg="mod">
          <ac:chgData name="Bess Dunlevy" userId="dd4b9a8537dbe9d0" providerId="LiveId" clId="{52FF4F1B-B9D6-4964-8ACF-CE39F054FF00}" dt="2024-01-21T18:35:20.981" v="242" actId="20577"/>
          <ac:spMkLst>
            <pc:docMk/>
            <pc:sldMk cId="3634812223" sldId="354"/>
            <ac:spMk id="40" creationId="{D00563B0-6588-44C8-B71E-D8DB26FB91A3}"/>
          </ac:spMkLst>
        </pc:spChg>
        <pc:spChg chg="del">
          <ac:chgData name="Bess Dunlevy" userId="dd4b9a8537dbe9d0" providerId="LiveId" clId="{52FF4F1B-B9D6-4964-8ACF-CE39F054FF00}" dt="2024-01-21T18:34:03.429" v="203" actId="478"/>
          <ac:spMkLst>
            <pc:docMk/>
            <pc:sldMk cId="3634812223" sldId="354"/>
            <ac:spMk id="43" creationId="{2CFCCB47-9854-221C-CE1A-5E5EBBB6AF0C}"/>
          </ac:spMkLst>
        </pc:spChg>
        <pc:spChg chg="del">
          <ac:chgData name="Bess Dunlevy" userId="dd4b9a8537dbe9d0" providerId="LiveId" clId="{52FF4F1B-B9D6-4964-8ACF-CE39F054FF00}" dt="2024-01-21T18:33:44.836" v="196" actId="478"/>
          <ac:spMkLst>
            <pc:docMk/>
            <pc:sldMk cId="3634812223" sldId="354"/>
            <ac:spMk id="47" creationId="{8A6750C6-A4E9-8000-A6FB-5332E5FE878D}"/>
          </ac:spMkLst>
        </pc:spChg>
        <pc:spChg chg="mod">
          <ac:chgData name="Bess Dunlevy" userId="dd4b9a8537dbe9d0" providerId="LiveId" clId="{52FF4F1B-B9D6-4964-8ACF-CE39F054FF00}" dt="2024-01-21T18:35:27.831" v="257" actId="20577"/>
          <ac:spMkLst>
            <pc:docMk/>
            <pc:sldMk cId="3634812223" sldId="354"/>
            <ac:spMk id="52" creationId="{512B74B2-9BD6-B1A2-2182-81D89D122D12}"/>
          </ac:spMkLst>
        </pc:spChg>
        <pc:spChg chg="del mod">
          <ac:chgData name="Bess Dunlevy" userId="dd4b9a8537dbe9d0" providerId="LiveId" clId="{52FF4F1B-B9D6-4964-8ACF-CE39F054FF00}" dt="2024-01-21T18:36:12.379" v="305" actId="478"/>
          <ac:spMkLst>
            <pc:docMk/>
            <pc:sldMk cId="3634812223" sldId="354"/>
            <ac:spMk id="57" creationId="{36BFCFD6-C511-E76E-2FF9-A8C2D0F2E04F}"/>
          </ac:spMkLst>
        </pc:spChg>
        <pc:picChg chg="add mod ord">
          <ac:chgData name="Bess Dunlevy" userId="dd4b9a8537dbe9d0" providerId="LiveId" clId="{52FF4F1B-B9D6-4964-8ACF-CE39F054FF00}" dt="2024-01-21T18:35:39.116" v="274" actId="167"/>
          <ac:picMkLst>
            <pc:docMk/>
            <pc:sldMk cId="3634812223" sldId="354"/>
            <ac:picMk id="3" creationId="{1E74E494-53B3-F94F-5D19-F43AD4B5E62F}"/>
          </ac:picMkLst>
        </pc:picChg>
        <pc:cxnChg chg="del mod">
          <ac:chgData name="Bess Dunlevy" userId="dd4b9a8537dbe9d0" providerId="LiveId" clId="{52FF4F1B-B9D6-4964-8ACF-CE39F054FF00}" dt="2024-01-21T18:33:48.571" v="197" actId="478"/>
          <ac:cxnSpMkLst>
            <pc:docMk/>
            <pc:sldMk cId="3634812223" sldId="354"/>
            <ac:cxnSpMk id="12" creationId="{1F16F162-9D2B-D7C8-1C50-4893BE88FAC5}"/>
          </ac:cxnSpMkLst>
        </pc:cxnChg>
        <pc:cxnChg chg="del">
          <ac:chgData name="Bess Dunlevy" userId="dd4b9a8537dbe9d0" providerId="LiveId" clId="{52FF4F1B-B9D6-4964-8ACF-CE39F054FF00}" dt="2024-01-21T18:34:08.912" v="205" actId="478"/>
          <ac:cxnSpMkLst>
            <pc:docMk/>
            <pc:sldMk cId="3634812223" sldId="354"/>
            <ac:cxnSpMk id="20" creationId="{0603F29D-0BE9-C56B-2E58-EF6B049EE30F}"/>
          </ac:cxnSpMkLst>
        </pc:cxnChg>
        <pc:cxnChg chg="del">
          <ac:chgData name="Bess Dunlevy" userId="dd4b9a8537dbe9d0" providerId="LiveId" clId="{52FF4F1B-B9D6-4964-8ACF-CE39F054FF00}" dt="2024-01-21T18:34:06.619" v="204" actId="478"/>
          <ac:cxnSpMkLst>
            <pc:docMk/>
            <pc:sldMk cId="3634812223" sldId="354"/>
            <ac:cxnSpMk id="25" creationId="{730CCE73-A173-56E2-A5DD-6722E4F476C2}"/>
          </ac:cxnSpMkLst>
        </pc:cxnChg>
        <pc:cxnChg chg="del">
          <ac:chgData name="Bess Dunlevy" userId="dd4b9a8537dbe9d0" providerId="LiveId" clId="{52FF4F1B-B9D6-4964-8ACF-CE39F054FF00}" dt="2024-01-21T18:33:52.316" v="198" actId="478"/>
          <ac:cxnSpMkLst>
            <pc:docMk/>
            <pc:sldMk cId="3634812223" sldId="354"/>
            <ac:cxnSpMk id="28" creationId="{5106ED3A-F320-84F5-9A27-B6163D61A3AB}"/>
          </ac:cxnSpMkLst>
        </pc:cxnChg>
        <pc:cxnChg chg="del">
          <ac:chgData name="Bess Dunlevy" userId="dd4b9a8537dbe9d0" providerId="LiveId" clId="{52FF4F1B-B9D6-4964-8ACF-CE39F054FF00}" dt="2024-01-21T18:34:16.453" v="209" actId="478"/>
          <ac:cxnSpMkLst>
            <pc:docMk/>
            <pc:sldMk cId="3634812223" sldId="354"/>
            <ac:cxnSpMk id="31" creationId="{BC3ED4FE-151C-E09D-0499-6F8FF8D4AFA1}"/>
          </ac:cxnSpMkLst>
        </pc:cxnChg>
        <pc:cxnChg chg="del">
          <ac:chgData name="Bess Dunlevy" userId="dd4b9a8537dbe9d0" providerId="LiveId" clId="{52FF4F1B-B9D6-4964-8ACF-CE39F054FF00}" dt="2024-01-21T18:34:12.520" v="207" actId="478"/>
          <ac:cxnSpMkLst>
            <pc:docMk/>
            <pc:sldMk cId="3634812223" sldId="354"/>
            <ac:cxnSpMk id="34" creationId="{2CAF0B7B-6F34-0A8B-D83D-6FAD977CBFA7}"/>
          </ac:cxnSpMkLst>
        </pc:cxnChg>
        <pc:cxnChg chg="del">
          <ac:chgData name="Bess Dunlevy" userId="dd4b9a8537dbe9d0" providerId="LiveId" clId="{52FF4F1B-B9D6-4964-8ACF-CE39F054FF00}" dt="2024-01-21T18:34:10.664" v="206" actId="478"/>
          <ac:cxnSpMkLst>
            <pc:docMk/>
            <pc:sldMk cId="3634812223" sldId="354"/>
            <ac:cxnSpMk id="37" creationId="{6617F71A-CF99-2C63-B0AD-72D7BC9F8B1B}"/>
          </ac:cxnSpMkLst>
        </pc:cxnChg>
        <pc:cxnChg chg="del">
          <ac:chgData name="Bess Dunlevy" userId="dd4b9a8537dbe9d0" providerId="LiveId" clId="{52FF4F1B-B9D6-4964-8ACF-CE39F054FF00}" dt="2024-01-21T18:33:54.924" v="199" actId="478"/>
          <ac:cxnSpMkLst>
            <pc:docMk/>
            <pc:sldMk cId="3634812223" sldId="354"/>
            <ac:cxnSpMk id="53" creationId="{6D358C8D-FD2E-434C-3431-0CC63A12781E}"/>
          </ac:cxnSpMkLst>
        </pc:cxnChg>
        <pc:cxnChg chg="del">
          <ac:chgData name="Bess Dunlevy" userId="dd4b9a8537dbe9d0" providerId="LiveId" clId="{52FF4F1B-B9D6-4964-8ACF-CE39F054FF00}" dt="2024-01-21T18:34:14.496" v="208" actId="478"/>
          <ac:cxnSpMkLst>
            <pc:docMk/>
            <pc:sldMk cId="3634812223" sldId="354"/>
            <ac:cxnSpMk id="54" creationId="{73C86AA2-D923-CAA6-D932-2B253D9F7008}"/>
          </ac:cxnSpMkLst>
        </pc:cxnChg>
      </pc:sldChg>
      <pc:sldChg chg="modSp add mod setBg">
        <pc:chgData name="Bess Dunlevy" userId="dd4b9a8537dbe9d0" providerId="LiveId" clId="{52FF4F1B-B9D6-4964-8ACF-CE39F054FF00}" dt="2024-01-21T18:38:41.903" v="411" actId="20577"/>
        <pc:sldMkLst>
          <pc:docMk/>
          <pc:sldMk cId="1302992907" sldId="355"/>
        </pc:sldMkLst>
        <pc:spChg chg="mod">
          <ac:chgData name="Bess Dunlevy" userId="dd4b9a8537dbe9d0" providerId="LiveId" clId="{52FF4F1B-B9D6-4964-8ACF-CE39F054FF00}" dt="2024-01-21T18:38:29.842" v="406" actId="208"/>
          <ac:spMkLst>
            <pc:docMk/>
            <pc:sldMk cId="1302992907" sldId="355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38:41.903" v="411" actId="20577"/>
          <ac:spMkLst>
            <pc:docMk/>
            <pc:sldMk cId="1302992907" sldId="355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38:39.614" v="409" actId="20577"/>
          <ac:spMkLst>
            <pc:docMk/>
            <pc:sldMk cId="1302992907" sldId="355"/>
            <ac:spMk id="38" creationId="{A6C4B9E8-80D7-0E4C-98A0-080138C4551C}"/>
          </ac:spMkLst>
        </pc:spChg>
      </pc:sldChg>
      <pc:sldChg chg="modSp add mod">
        <pc:chgData name="Bess Dunlevy" userId="dd4b9a8537dbe9d0" providerId="LiveId" clId="{52FF4F1B-B9D6-4964-8ACF-CE39F054FF00}" dt="2024-01-21T18:39:23.339" v="417" actId="20577"/>
        <pc:sldMkLst>
          <pc:docMk/>
          <pc:sldMk cId="3063925014" sldId="356"/>
        </pc:sldMkLst>
        <pc:spChg chg="mod">
          <ac:chgData name="Bess Dunlevy" userId="dd4b9a8537dbe9d0" providerId="LiveId" clId="{52FF4F1B-B9D6-4964-8ACF-CE39F054FF00}" dt="2024-01-21T18:39:11.526" v="415" actId="208"/>
          <ac:spMkLst>
            <pc:docMk/>
            <pc:sldMk cId="3063925014" sldId="356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39:23.339" v="417" actId="20577"/>
          <ac:spMkLst>
            <pc:docMk/>
            <pc:sldMk cId="3063925014" sldId="356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39:17.341" v="416" actId="207"/>
          <ac:spMkLst>
            <pc:docMk/>
            <pc:sldMk cId="3063925014" sldId="356"/>
            <ac:spMk id="38" creationId="{A6C4B9E8-80D7-0E4C-98A0-080138C4551C}"/>
          </ac:spMkLst>
        </pc:spChg>
      </pc:sldChg>
      <pc:sldChg chg="modSp add mod">
        <pc:chgData name="Bess Dunlevy" userId="dd4b9a8537dbe9d0" providerId="LiveId" clId="{52FF4F1B-B9D6-4964-8ACF-CE39F054FF00}" dt="2024-01-21T18:42:14.762" v="469" actId="20577"/>
        <pc:sldMkLst>
          <pc:docMk/>
          <pc:sldMk cId="1227303848" sldId="357"/>
        </pc:sldMkLst>
        <pc:spChg chg="mod">
          <ac:chgData name="Bess Dunlevy" userId="dd4b9a8537dbe9d0" providerId="LiveId" clId="{52FF4F1B-B9D6-4964-8ACF-CE39F054FF00}" dt="2024-01-21T18:40:17.349" v="441" actId="208"/>
          <ac:spMkLst>
            <pc:docMk/>
            <pc:sldMk cId="1227303848" sldId="357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42:14.762" v="469" actId="20577"/>
          <ac:spMkLst>
            <pc:docMk/>
            <pc:sldMk cId="1227303848" sldId="357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40:22.903" v="442" actId="207"/>
          <ac:spMkLst>
            <pc:docMk/>
            <pc:sldMk cId="1227303848" sldId="357"/>
            <ac:spMk id="38" creationId="{A6C4B9E8-80D7-0E4C-98A0-080138C4551C}"/>
          </ac:spMkLst>
        </pc:spChg>
      </pc:sldChg>
      <pc:sldChg chg="del setBg">
        <pc:chgData name="Bess Dunlevy" userId="dd4b9a8537dbe9d0" providerId="LiveId" clId="{52FF4F1B-B9D6-4964-8ACF-CE39F054FF00}" dt="2024-01-21T18:33:18.026" v="191" actId="47"/>
        <pc:sldMkLst>
          <pc:docMk/>
          <pc:sldMk cId="3249139141" sldId="384"/>
        </pc:sldMkLst>
      </pc:sldChg>
      <pc:sldChg chg="del setBg">
        <pc:chgData name="Bess Dunlevy" userId="dd4b9a8537dbe9d0" providerId="LiveId" clId="{52FF4F1B-B9D6-4964-8ACF-CE39F054FF00}" dt="2024-01-21T18:33:21.343" v="192" actId="47"/>
        <pc:sldMkLst>
          <pc:docMk/>
          <pc:sldMk cId="3525033028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88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8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7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exture géométrique blanche abstraite">
            <a:extLst>
              <a:ext uri="{FF2B5EF4-FFF2-40B4-BE49-F238E27FC236}">
                <a16:creationId xmlns:a16="http://schemas.microsoft.com/office/drawing/2014/main" id="{7D892949-DF1A-29CD-83CA-622E5FDD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61357" y="255512"/>
            <a:ext cx="2885883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95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 de mise en œuvre de processus marketing pour PowerPoint 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3082834" y="6477000"/>
            <a:ext cx="86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PRÉSENTATION DU PLAN DE MISE EN ŒUVRE DE PROCESSUS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1BE91-D333-FE4E-8137-15C695E430C9}"/>
              </a:ext>
            </a:extLst>
          </p:cNvPr>
          <p:cNvSpPr txBox="1"/>
          <p:nvPr/>
        </p:nvSpPr>
        <p:spPr>
          <a:xfrm>
            <a:off x="253548" y="4917591"/>
            <a:ext cx="1122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DU PROJET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8878B-0029-978E-6F2E-647554156EB7}"/>
              </a:ext>
            </a:extLst>
          </p:cNvPr>
          <p:cNvSpPr txBox="1"/>
          <p:nvPr/>
        </p:nvSpPr>
        <p:spPr>
          <a:xfrm>
            <a:off x="365018" y="5678517"/>
            <a:ext cx="11221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JJ/MM/AA</a:t>
            </a:r>
          </a:p>
        </p:txBody>
      </p:sp>
      <p:sp>
        <p:nvSpPr>
          <p:cNvPr id="30" name="Notched Right Arrow 6">
            <a:extLst>
              <a:ext uri="{FF2B5EF4-FFF2-40B4-BE49-F238E27FC236}">
                <a16:creationId xmlns:a16="http://schemas.microsoft.com/office/drawing/2014/main" id="{D9904639-67BE-C0FB-67CD-D2BD41305DB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CD03DA8E-3BA4-3CC7-9659-6AA7B7FB5F51}"/>
              </a:ext>
            </a:extLst>
          </p:cNvPr>
          <p:cNvSpPr/>
          <p:nvPr/>
        </p:nvSpPr>
        <p:spPr>
          <a:xfrm>
            <a:off x="783189" y="2656702"/>
            <a:ext cx="1597891" cy="1597891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ptagon 46">
            <a:extLst>
              <a:ext uri="{FF2B5EF4-FFF2-40B4-BE49-F238E27FC236}">
                <a16:creationId xmlns:a16="http://schemas.microsoft.com/office/drawing/2014/main" id="{AEE93425-D956-7F71-1A38-4775F9C1B74D}"/>
              </a:ext>
            </a:extLst>
          </p:cNvPr>
          <p:cNvSpPr/>
          <p:nvPr/>
        </p:nvSpPr>
        <p:spPr>
          <a:xfrm>
            <a:off x="3535452" y="2677396"/>
            <a:ext cx="1597891" cy="1597891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eptagon 47">
            <a:extLst>
              <a:ext uri="{FF2B5EF4-FFF2-40B4-BE49-F238E27FC236}">
                <a16:creationId xmlns:a16="http://schemas.microsoft.com/office/drawing/2014/main" id="{247D095C-257B-66B2-261B-6A9A9ABFFDF4}"/>
              </a:ext>
            </a:extLst>
          </p:cNvPr>
          <p:cNvSpPr/>
          <p:nvPr/>
        </p:nvSpPr>
        <p:spPr>
          <a:xfrm>
            <a:off x="6452246" y="2650674"/>
            <a:ext cx="1597891" cy="1597891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ptagon 48">
            <a:extLst>
              <a:ext uri="{FF2B5EF4-FFF2-40B4-BE49-F238E27FC236}">
                <a16:creationId xmlns:a16="http://schemas.microsoft.com/office/drawing/2014/main" id="{354FC3BC-C8EF-F267-8FBD-BED25BD973BF}"/>
              </a:ext>
            </a:extLst>
          </p:cNvPr>
          <p:cNvSpPr/>
          <p:nvPr/>
        </p:nvSpPr>
        <p:spPr>
          <a:xfrm>
            <a:off x="9369040" y="2677395"/>
            <a:ext cx="1597891" cy="1597891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 géométrique blanche abstraite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200">
                <a:solidFill>
                  <a:srgbClr val="00B050"/>
                </a:solidFill>
                <a:latin typeface="Century Gothic" panose="020B0502020202020204" pitchFamily="34" charset="0"/>
              </a:rPr>
              <a:t>PHASE 1</a:t>
            </a:r>
          </a:p>
          <a:p>
            <a:pPr algn="ctr" rtl="0"/>
            <a:r>
              <a:rPr lang="fr-FR" sz="3200" b="1">
                <a:solidFill>
                  <a:srgbClr val="00B050"/>
                </a:solidFill>
                <a:latin typeface="Century Gothic" panose="020B0502020202020204" pitchFamily="34" charset="0"/>
              </a:rPr>
              <a:t>Nom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59789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dirty="0">
                <a:solidFill>
                  <a:schemeClr val="accent6"/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6032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 DU PROJET — PHASE 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 géométrique blanche abstraite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20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PHASE 2</a:t>
            </a:r>
          </a:p>
          <a:p>
            <a:pPr algn="ctr" rtl="0"/>
            <a:r>
              <a:rPr lang="fr-FR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61600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61200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 DU PROJET — PHASE 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9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 géométrique blanche abstraite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20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PHASE 3</a:t>
            </a:r>
          </a:p>
          <a:p>
            <a:pPr algn="ctr" rtl="0"/>
            <a:r>
              <a:rPr lang="fr-FR" sz="32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61600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61200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 DU PROJET — PHASE 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2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 géométrique blanche abstraite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20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PHASE 4</a:t>
            </a:r>
          </a:p>
          <a:p>
            <a:pPr algn="ctr" rtl="0"/>
            <a:r>
              <a:rPr lang="fr-FR" sz="3200" b="1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61600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61200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 DU PROJET — PHASE 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TÂCHE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Description…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0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96B38B10-8370-B32E-78B3-16F7567DDDCC}"/>
              </a:ext>
            </a:extLst>
          </p:cNvPr>
          <p:cNvSpPr/>
          <p:nvPr/>
        </p:nvSpPr>
        <p:spPr>
          <a:xfrm>
            <a:off x="208415" y="6172388"/>
            <a:ext cx="2926080" cy="548640"/>
          </a:xfrm>
          <a:prstGeom prst="chevron">
            <a:avLst/>
          </a:prstGeom>
          <a:solidFill>
            <a:srgbClr val="00BD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Phase </a:t>
            </a:r>
            <a:r>
              <a:rPr lang="fr-FR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CB1D248B-3184-211E-FD58-D01ECA1CA46B}"/>
              </a:ext>
            </a:extLst>
          </p:cNvPr>
          <p:cNvSpPr/>
          <p:nvPr/>
        </p:nvSpPr>
        <p:spPr>
          <a:xfrm>
            <a:off x="3159895" y="6172388"/>
            <a:ext cx="2926080" cy="548640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Phase </a:t>
            </a:r>
            <a:r>
              <a:rPr lang="fr-FR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923EFF4-B7A8-8248-7448-FDC807265F3C}"/>
              </a:ext>
            </a:extLst>
          </p:cNvPr>
          <p:cNvSpPr/>
          <p:nvPr/>
        </p:nvSpPr>
        <p:spPr>
          <a:xfrm>
            <a:off x="6111375" y="6172388"/>
            <a:ext cx="2926080" cy="54864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Phase </a:t>
            </a:r>
            <a:r>
              <a:rPr lang="fr-FR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D96B75D0-BD13-7FAF-07E4-367EF228EC62}"/>
              </a:ext>
            </a:extLst>
          </p:cNvPr>
          <p:cNvSpPr/>
          <p:nvPr/>
        </p:nvSpPr>
        <p:spPr>
          <a:xfrm>
            <a:off x="9062855" y="6172388"/>
            <a:ext cx="2926080" cy="548640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Phase </a:t>
            </a:r>
            <a:r>
              <a:rPr lang="fr-FR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7F1D3E37-B149-E791-6642-BF5A19AE289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96F70-E818-3B13-01BA-B8C70F1E058F}"/>
              </a:ext>
            </a:extLst>
          </p:cNvPr>
          <p:cNvCxnSpPr>
            <a:cxnSpLocks/>
          </p:cNvCxnSpPr>
          <p:nvPr/>
        </p:nvCxnSpPr>
        <p:spPr>
          <a:xfrm flipH="1">
            <a:off x="691015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4B20D-DE00-BB43-DCFD-A6A71B11E720}"/>
              </a:ext>
            </a:extLst>
          </p:cNvPr>
          <p:cNvCxnSpPr>
            <a:cxnSpLocks/>
          </p:cNvCxnSpPr>
          <p:nvPr/>
        </p:nvCxnSpPr>
        <p:spPr>
          <a:xfrm flipH="1">
            <a:off x="1638299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49FDDF-3BD6-DE55-9B03-FA1F7562E429}"/>
              </a:ext>
            </a:extLst>
          </p:cNvPr>
          <p:cNvCxnSpPr>
            <a:cxnSpLocks/>
          </p:cNvCxnSpPr>
          <p:nvPr/>
        </p:nvCxnSpPr>
        <p:spPr>
          <a:xfrm flipH="1">
            <a:off x="2585583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9E25D-484B-D1C9-0DB0-BDCAEB244EFD}"/>
              </a:ext>
            </a:extLst>
          </p:cNvPr>
          <p:cNvCxnSpPr>
            <a:cxnSpLocks/>
          </p:cNvCxnSpPr>
          <p:nvPr/>
        </p:nvCxnSpPr>
        <p:spPr>
          <a:xfrm flipH="1">
            <a:off x="3532867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C9DE2-D714-4A77-2ADC-816101954AA9}"/>
              </a:ext>
            </a:extLst>
          </p:cNvPr>
          <p:cNvCxnSpPr>
            <a:cxnSpLocks/>
          </p:cNvCxnSpPr>
          <p:nvPr/>
        </p:nvCxnSpPr>
        <p:spPr>
          <a:xfrm flipH="1">
            <a:off x="4480151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B99ED-6AC7-1515-CDD2-D5B64704075A}"/>
              </a:ext>
            </a:extLst>
          </p:cNvPr>
          <p:cNvCxnSpPr>
            <a:cxnSpLocks/>
          </p:cNvCxnSpPr>
          <p:nvPr/>
        </p:nvCxnSpPr>
        <p:spPr>
          <a:xfrm flipH="1">
            <a:off x="5427435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B778B0-DA9B-0309-A7C5-50ABBD5B81AF}"/>
              </a:ext>
            </a:extLst>
          </p:cNvPr>
          <p:cNvCxnSpPr>
            <a:cxnSpLocks/>
          </p:cNvCxnSpPr>
          <p:nvPr/>
        </p:nvCxnSpPr>
        <p:spPr>
          <a:xfrm flipH="1">
            <a:off x="6374719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C78E5-CAB4-9A71-010E-8C390FEFDDCF}"/>
              </a:ext>
            </a:extLst>
          </p:cNvPr>
          <p:cNvCxnSpPr>
            <a:cxnSpLocks/>
          </p:cNvCxnSpPr>
          <p:nvPr/>
        </p:nvCxnSpPr>
        <p:spPr>
          <a:xfrm flipH="1">
            <a:off x="7322003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B6E77B-B240-A636-5B39-08ECB2A7E52D}"/>
              </a:ext>
            </a:extLst>
          </p:cNvPr>
          <p:cNvCxnSpPr>
            <a:cxnSpLocks/>
          </p:cNvCxnSpPr>
          <p:nvPr/>
        </p:nvCxnSpPr>
        <p:spPr>
          <a:xfrm flipH="1">
            <a:off x="8269287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B3CC50-52D6-29A7-17E0-71113162CE2D}"/>
              </a:ext>
            </a:extLst>
          </p:cNvPr>
          <p:cNvCxnSpPr>
            <a:cxnSpLocks/>
          </p:cNvCxnSpPr>
          <p:nvPr/>
        </p:nvCxnSpPr>
        <p:spPr>
          <a:xfrm flipH="1">
            <a:off x="9216571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C927E0-7630-CA37-8B24-4425FFE2BFBA}"/>
              </a:ext>
            </a:extLst>
          </p:cNvPr>
          <p:cNvCxnSpPr>
            <a:cxnSpLocks/>
          </p:cNvCxnSpPr>
          <p:nvPr/>
        </p:nvCxnSpPr>
        <p:spPr>
          <a:xfrm flipH="1">
            <a:off x="10163855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0723CD-673C-8C14-47AE-ED5F20F3091D}"/>
              </a:ext>
            </a:extLst>
          </p:cNvPr>
          <p:cNvCxnSpPr>
            <a:cxnSpLocks/>
          </p:cNvCxnSpPr>
          <p:nvPr/>
        </p:nvCxnSpPr>
        <p:spPr>
          <a:xfrm flipH="1">
            <a:off x="11111137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C85F6CA-2D64-037A-A065-2826D59DF631}"/>
              </a:ext>
            </a:extLst>
          </p:cNvPr>
          <p:cNvSpPr/>
          <p:nvPr/>
        </p:nvSpPr>
        <p:spPr>
          <a:xfrm>
            <a:off x="55131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5425AA0-606B-EDC4-F505-B158F5416988}"/>
              </a:ext>
            </a:extLst>
          </p:cNvPr>
          <p:cNvSpPr/>
          <p:nvPr/>
        </p:nvSpPr>
        <p:spPr>
          <a:xfrm>
            <a:off x="149859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A8203E-5609-8564-645B-FA4491FD20CF}"/>
              </a:ext>
            </a:extLst>
          </p:cNvPr>
          <p:cNvSpPr/>
          <p:nvPr/>
        </p:nvSpPr>
        <p:spPr>
          <a:xfrm>
            <a:off x="244588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7EAF10-3D59-DFB1-9553-CE6B66752128}"/>
              </a:ext>
            </a:extLst>
          </p:cNvPr>
          <p:cNvSpPr/>
          <p:nvPr/>
        </p:nvSpPr>
        <p:spPr>
          <a:xfrm>
            <a:off x="339316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CF96B7A-68F2-3922-1F8C-B6BF622FE794}"/>
              </a:ext>
            </a:extLst>
          </p:cNvPr>
          <p:cNvSpPr/>
          <p:nvPr/>
        </p:nvSpPr>
        <p:spPr>
          <a:xfrm>
            <a:off x="434045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9B87045-5F4E-E55C-4C15-B1A63C4350F2}"/>
              </a:ext>
            </a:extLst>
          </p:cNvPr>
          <p:cNvSpPr/>
          <p:nvPr/>
        </p:nvSpPr>
        <p:spPr>
          <a:xfrm>
            <a:off x="528773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8F14E2-A09E-0054-2E31-F3117CFE9B70}"/>
              </a:ext>
            </a:extLst>
          </p:cNvPr>
          <p:cNvSpPr/>
          <p:nvPr/>
        </p:nvSpPr>
        <p:spPr>
          <a:xfrm>
            <a:off x="623501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75D7F6-2D8C-B840-BCEA-4483BFD5C9CB}"/>
              </a:ext>
            </a:extLst>
          </p:cNvPr>
          <p:cNvSpPr/>
          <p:nvPr/>
        </p:nvSpPr>
        <p:spPr>
          <a:xfrm>
            <a:off x="718230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0E06AE2-5BB6-6045-05FB-A9BD4B56D995}"/>
              </a:ext>
            </a:extLst>
          </p:cNvPr>
          <p:cNvSpPr/>
          <p:nvPr/>
        </p:nvSpPr>
        <p:spPr>
          <a:xfrm>
            <a:off x="812958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05B667F-C934-63A7-C7F0-17476EB3A96F}"/>
              </a:ext>
            </a:extLst>
          </p:cNvPr>
          <p:cNvSpPr/>
          <p:nvPr/>
        </p:nvSpPr>
        <p:spPr>
          <a:xfrm>
            <a:off x="907687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8A0CBA8-7260-8C64-7274-CCEFC70BB1D6}"/>
              </a:ext>
            </a:extLst>
          </p:cNvPr>
          <p:cNvSpPr/>
          <p:nvPr/>
        </p:nvSpPr>
        <p:spPr>
          <a:xfrm>
            <a:off x="1002415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762309E-93B0-4F16-0C3C-C6B2BAAF6220}"/>
              </a:ext>
            </a:extLst>
          </p:cNvPr>
          <p:cNvSpPr/>
          <p:nvPr/>
        </p:nvSpPr>
        <p:spPr>
          <a:xfrm>
            <a:off x="1097143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4A4123-FA94-CC5A-BC76-6B422994D500}"/>
              </a:ext>
            </a:extLst>
          </p:cNvPr>
          <p:cNvSpPr/>
          <p:nvPr/>
        </p:nvSpPr>
        <p:spPr>
          <a:xfrm>
            <a:off x="386214" y="3936528"/>
            <a:ext cx="883229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2526E92-4A3D-CC45-0C8A-D3FD4F6D4CC5}"/>
              </a:ext>
            </a:extLst>
          </p:cNvPr>
          <p:cNvSpPr/>
          <p:nvPr/>
        </p:nvSpPr>
        <p:spPr>
          <a:xfrm>
            <a:off x="1333499" y="4278628"/>
            <a:ext cx="884188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850328E-E32D-4F63-BAE4-BC735743DA61}"/>
              </a:ext>
            </a:extLst>
          </p:cNvPr>
          <p:cNvSpPr/>
          <p:nvPr/>
        </p:nvSpPr>
        <p:spPr>
          <a:xfrm>
            <a:off x="2280783" y="4539703"/>
            <a:ext cx="853712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1AE4631-608E-7814-CB8F-AAE6E3A78F29}"/>
              </a:ext>
            </a:extLst>
          </p:cNvPr>
          <p:cNvSpPr/>
          <p:nvPr/>
        </p:nvSpPr>
        <p:spPr>
          <a:xfrm>
            <a:off x="3228066" y="4742903"/>
            <a:ext cx="85275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5A38EE-1D63-93E9-2CAA-A133ED1711CB}"/>
              </a:ext>
            </a:extLst>
          </p:cNvPr>
          <p:cNvSpPr/>
          <p:nvPr/>
        </p:nvSpPr>
        <p:spPr>
          <a:xfrm>
            <a:off x="4175351" y="4946103"/>
            <a:ext cx="819324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1836429-3772-17F3-4AB8-F68CEEBE222E}"/>
              </a:ext>
            </a:extLst>
          </p:cNvPr>
          <p:cNvSpPr/>
          <p:nvPr/>
        </p:nvSpPr>
        <p:spPr>
          <a:xfrm>
            <a:off x="5122634" y="5149303"/>
            <a:ext cx="88131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1A863D5-DCC4-36F9-C6A9-39467CEC3F03}"/>
              </a:ext>
            </a:extLst>
          </p:cNvPr>
          <p:cNvSpPr/>
          <p:nvPr/>
        </p:nvSpPr>
        <p:spPr>
          <a:xfrm>
            <a:off x="6069918" y="4028892"/>
            <a:ext cx="88649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562DD5-E285-5B16-21D2-DB1AE41DA6CB}"/>
              </a:ext>
            </a:extLst>
          </p:cNvPr>
          <p:cNvSpPr/>
          <p:nvPr/>
        </p:nvSpPr>
        <p:spPr>
          <a:xfrm>
            <a:off x="7017202" y="4352519"/>
            <a:ext cx="88457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2FED140-E1C7-1B75-2196-6AFCF2EC35A7}"/>
              </a:ext>
            </a:extLst>
          </p:cNvPr>
          <p:cNvSpPr/>
          <p:nvPr/>
        </p:nvSpPr>
        <p:spPr>
          <a:xfrm>
            <a:off x="7964486" y="4595121"/>
            <a:ext cx="81932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E3C9A2-A19E-D93E-0316-0F1B8F0F5768}"/>
              </a:ext>
            </a:extLst>
          </p:cNvPr>
          <p:cNvSpPr/>
          <p:nvPr/>
        </p:nvSpPr>
        <p:spPr>
          <a:xfrm>
            <a:off x="8911770" y="4779848"/>
            <a:ext cx="821241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488850-3AA0-079D-DB29-74CD96EEEB87}"/>
              </a:ext>
            </a:extLst>
          </p:cNvPr>
          <p:cNvSpPr/>
          <p:nvPr/>
        </p:nvSpPr>
        <p:spPr>
          <a:xfrm>
            <a:off x="9859054" y="4964575"/>
            <a:ext cx="884187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401EE7-C816-8576-57FD-750DE2BCC61E}"/>
              </a:ext>
            </a:extLst>
          </p:cNvPr>
          <p:cNvSpPr/>
          <p:nvPr/>
        </p:nvSpPr>
        <p:spPr>
          <a:xfrm>
            <a:off x="10806336" y="5149303"/>
            <a:ext cx="882271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NOM/</a:t>
            </a:r>
            <a:b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>
                <a:solidFill>
                  <a:schemeClr val="tx1"/>
                </a:solidFill>
                <a:latin typeface="Century Gothic" panose="020B0502020202020204" pitchFamily="34" charset="0"/>
              </a:rPr>
              <a:t>DESCRIPTION DE LA TÂCHE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D96525-29E7-6E12-9D5B-CC2BA6A8A264}"/>
              </a:ext>
            </a:extLst>
          </p:cNvPr>
          <p:cNvGrpSpPr/>
          <p:nvPr/>
        </p:nvGrpSpPr>
        <p:grpSpPr>
          <a:xfrm>
            <a:off x="1564497" y="675289"/>
            <a:ext cx="1663569" cy="2837166"/>
            <a:chOff x="1242482" y="409377"/>
            <a:chExt cx="1663569" cy="2837166"/>
          </a:xfrm>
          <a:effectLst/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0C824-E1F1-2F20-B65C-23A250AB3E03}"/>
                </a:ext>
              </a:extLst>
            </p:cNvPr>
            <p:cNvGrpSpPr/>
            <p:nvPr/>
          </p:nvGrpSpPr>
          <p:grpSpPr>
            <a:xfrm>
              <a:off x="1242482" y="417685"/>
              <a:ext cx="137160" cy="2828858"/>
              <a:chOff x="1242482" y="417685"/>
              <a:chExt cx="137160" cy="2828858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368B2C-6481-C00E-6CB2-5522A2F16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450" y="417685"/>
                <a:ext cx="0" cy="2757315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349354-13AC-F537-9DB4-42E4FE43FC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2482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11" name="TextBox 58">
              <a:extLst>
                <a:ext uri="{FF2B5EF4-FFF2-40B4-BE49-F238E27FC236}">
                  <a16:creationId xmlns:a16="http://schemas.microsoft.com/office/drawing/2014/main" id="{DDA05187-F18A-91CB-6D31-04442DBC97BC}"/>
                </a:ext>
              </a:extLst>
            </p:cNvPr>
            <p:cNvSpPr txBox="1"/>
            <p:nvPr/>
          </p:nvSpPr>
          <p:spPr>
            <a:xfrm>
              <a:off x="1339850" y="409377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JALON</a:t>
              </a:r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 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2" name="TextBox 60">
              <a:extLst>
                <a:ext uri="{FF2B5EF4-FFF2-40B4-BE49-F238E27FC236}">
                  <a16:creationId xmlns:a16="http://schemas.microsoft.com/office/drawing/2014/main" id="{321D92CB-F13A-0632-ACE0-CB07252CE745}"/>
                </a:ext>
              </a:extLst>
            </p:cNvPr>
            <p:cNvSpPr txBox="1"/>
            <p:nvPr/>
          </p:nvSpPr>
          <p:spPr>
            <a:xfrm>
              <a:off x="1339849" y="663377"/>
              <a:ext cx="1566202" cy="2286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>
                  <a:latin typeface="Century Gothic" panose="020B0502020202020204" pitchFamily="34" charset="0"/>
                </a:rPr>
                <a:t>NOM/DESCRIPTION DU JALON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D60999-F62E-298A-6DFE-26F25B094668}"/>
              </a:ext>
            </a:extLst>
          </p:cNvPr>
          <p:cNvGrpSpPr/>
          <p:nvPr/>
        </p:nvGrpSpPr>
        <p:grpSpPr>
          <a:xfrm>
            <a:off x="4405865" y="916589"/>
            <a:ext cx="1680110" cy="2601776"/>
            <a:chOff x="3718983" y="644767"/>
            <a:chExt cx="1680110" cy="2601776"/>
          </a:xfrm>
          <a:effectLst/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42E2BC7-0B32-9F1F-0463-0340945A1A6D}"/>
                </a:ext>
              </a:extLst>
            </p:cNvPr>
            <p:cNvGrpSpPr/>
            <p:nvPr/>
          </p:nvGrpSpPr>
          <p:grpSpPr>
            <a:xfrm>
              <a:off x="3718983" y="665580"/>
              <a:ext cx="137160" cy="2580963"/>
              <a:chOff x="3718983" y="665580"/>
              <a:chExt cx="137160" cy="2580963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32BBB0D-B366-4AB9-9EFE-23FE325D3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950" y="665580"/>
                <a:ext cx="0" cy="2508009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BFB5323-F938-F514-6E44-FA015E20B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8983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7067060A-5560-BDDE-EBDE-7F62409E7062}"/>
                </a:ext>
              </a:extLst>
            </p:cNvPr>
            <p:cNvSpPr txBox="1"/>
            <p:nvPr/>
          </p:nvSpPr>
          <p:spPr>
            <a:xfrm>
              <a:off x="3816350" y="644767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JALON</a:t>
              </a:r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 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8" name="TextBox 65">
              <a:extLst>
                <a:ext uri="{FF2B5EF4-FFF2-40B4-BE49-F238E27FC236}">
                  <a16:creationId xmlns:a16="http://schemas.microsoft.com/office/drawing/2014/main" id="{966B1DB1-4713-F389-E695-CE5B14DB4E4E}"/>
                </a:ext>
              </a:extLst>
            </p:cNvPr>
            <p:cNvSpPr txBox="1"/>
            <p:nvPr/>
          </p:nvSpPr>
          <p:spPr>
            <a:xfrm>
              <a:off x="3816349" y="886067"/>
              <a:ext cx="1582744" cy="2235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>
                  <a:latin typeface="Century Gothic" panose="020B0502020202020204" pitchFamily="34" charset="0"/>
                </a:rPr>
                <a:t>NOM/DESCRIPTION DU JALON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17EDA1-608C-4250-1F9D-414E87C0F1C9}"/>
              </a:ext>
            </a:extLst>
          </p:cNvPr>
          <p:cNvGrpSpPr/>
          <p:nvPr/>
        </p:nvGrpSpPr>
        <p:grpSpPr>
          <a:xfrm>
            <a:off x="7246591" y="1057785"/>
            <a:ext cx="1537220" cy="2461060"/>
            <a:chOff x="6196895" y="785483"/>
            <a:chExt cx="1537220" cy="2461060"/>
          </a:xfrm>
          <a:effectLst/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7B1EEDF-1186-9B64-25FB-28666122E721}"/>
                </a:ext>
              </a:extLst>
            </p:cNvPr>
            <p:cNvGrpSpPr/>
            <p:nvPr/>
          </p:nvGrpSpPr>
          <p:grpSpPr>
            <a:xfrm>
              <a:off x="6196895" y="842433"/>
              <a:ext cx="137160" cy="2404110"/>
              <a:chOff x="6196895" y="842433"/>
              <a:chExt cx="137160" cy="240411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FA0A316-25BC-634C-7739-1310EBBCA876}"/>
                  </a:ext>
                </a:extLst>
              </p:cNvPr>
              <p:cNvCxnSpPr/>
              <p:nvPr/>
            </p:nvCxnSpPr>
            <p:spPr>
              <a:xfrm flipH="1">
                <a:off x="6268861" y="842433"/>
                <a:ext cx="0" cy="23241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A283B42-F998-8972-C029-8F708D14A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6895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23" name="TextBox 72">
              <a:extLst>
                <a:ext uri="{FF2B5EF4-FFF2-40B4-BE49-F238E27FC236}">
                  <a16:creationId xmlns:a16="http://schemas.microsoft.com/office/drawing/2014/main" id="{CC272BEC-122C-05C3-2C7A-362E7FBD520A}"/>
                </a:ext>
              </a:extLst>
            </p:cNvPr>
            <p:cNvSpPr txBox="1"/>
            <p:nvPr/>
          </p:nvSpPr>
          <p:spPr>
            <a:xfrm>
              <a:off x="6294261" y="785483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JALON</a:t>
              </a:r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 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4" name="TextBox 73">
              <a:extLst>
                <a:ext uri="{FF2B5EF4-FFF2-40B4-BE49-F238E27FC236}">
                  <a16:creationId xmlns:a16="http://schemas.microsoft.com/office/drawing/2014/main" id="{181A90E3-B11D-CA73-8874-1836C3EC23F1}"/>
                </a:ext>
              </a:extLst>
            </p:cNvPr>
            <p:cNvSpPr txBox="1"/>
            <p:nvPr/>
          </p:nvSpPr>
          <p:spPr>
            <a:xfrm>
              <a:off x="6294260" y="1026783"/>
              <a:ext cx="1439855" cy="1873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>
                  <a:latin typeface="Century Gothic" panose="020B0502020202020204" pitchFamily="34" charset="0"/>
                </a:rPr>
                <a:t>NOM/DESCRIPTION DU JALON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A2CD6B-25BC-A175-CD49-9B72B2D68822}"/>
              </a:ext>
            </a:extLst>
          </p:cNvPr>
          <p:cNvGrpSpPr/>
          <p:nvPr/>
        </p:nvGrpSpPr>
        <p:grpSpPr>
          <a:xfrm>
            <a:off x="10088123" y="1374498"/>
            <a:ext cx="1600484" cy="2141643"/>
            <a:chOff x="8673394" y="1104900"/>
            <a:chExt cx="1600484" cy="2141643"/>
          </a:xfrm>
          <a:effectLst/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7A13A21-AB89-7BC0-21FD-82DAD4B66715}"/>
                </a:ext>
              </a:extLst>
            </p:cNvPr>
            <p:cNvGrpSpPr/>
            <p:nvPr/>
          </p:nvGrpSpPr>
          <p:grpSpPr>
            <a:xfrm>
              <a:off x="8673394" y="1168400"/>
              <a:ext cx="137160" cy="2078143"/>
              <a:chOff x="8673394" y="1168400"/>
              <a:chExt cx="137160" cy="2078143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E2F47E0-2D2F-7618-2FF9-F0A64B531D11}"/>
                  </a:ext>
                </a:extLst>
              </p:cNvPr>
              <p:cNvCxnSpPr/>
              <p:nvPr/>
            </p:nvCxnSpPr>
            <p:spPr>
              <a:xfrm flipH="1">
                <a:off x="8743950" y="1168400"/>
                <a:ext cx="0" cy="20066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B4A58C2-B7BA-77F7-DD8B-9624BCD5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3394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29" name="TextBox 78">
              <a:extLst>
                <a:ext uri="{FF2B5EF4-FFF2-40B4-BE49-F238E27FC236}">
                  <a16:creationId xmlns:a16="http://schemas.microsoft.com/office/drawing/2014/main" id="{47EEB848-5768-6D9E-A5D7-5AFE468BBB4C}"/>
                </a:ext>
              </a:extLst>
            </p:cNvPr>
            <p:cNvSpPr txBox="1"/>
            <p:nvPr/>
          </p:nvSpPr>
          <p:spPr>
            <a:xfrm>
              <a:off x="8769350" y="1104900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JALON</a:t>
              </a:r>
              <a:r>
                <a:rPr lang="fr-F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 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0" name="TextBox 79">
              <a:extLst>
                <a:ext uri="{FF2B5EF4-FFF2-40B4-BE49-F238E27FC236}">
                  <a16:creationId xmlns:a16="http://schemas.microsoft.com/office/drawing/2014/main" id="{FA72E32B-A628-31F6-8C14-12B5CD15F455}"/>
                </a:ext>
              </a:extLst>
            </p:cNvPr>
            <p:cNvSpPr txBox="1"/>
            <p:nvPr/>
          </p:nvSpPr>
          <p:spPr>
            <a:xfrm>
              <a:off x="8769349" y="1346200"/>
              <a:ext cx="1504529" cy="15811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fr-FR">
                  <a:latin typeface="Century Gothic" panose="020B0502020202020204" pitchFamily="34" charset="0"/>
                </a:rPr>
                <a:t>NOM/DESCRIPTION DU JALON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312E88C-1144-E159-7A98-1C38EC33CFB2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ÉCHÉANCIER DE PLAN DE MISE EN ŒUVRE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Project-Definition-Six-Sigma-Worksheet-Template_PowerPoint.pptx" id="{1A6CECA6-5CAA-42D4-8DA2-827806DBC337}" vid="{91750753-04A7-40CD-A9A0-14A184A3C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 this as a PPT template</Template>
  <TotalTime>145</TotalTime>
  <Words>388</Words>
  <Application>Microsoft Office PowerPoint</Application>
  <PresentationFormat>Widescreen</PresentationFormat>
  <Paragraphs>122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min qu</cp:lastModifiedBy>
  <cp:revision>6</cp:revision>
  <dcterms:created xsi:type="dcterms:W3CDTF">2022-12-04T22:17:09Z</dcterms:created>
  <dcterms:modified xsi:type="dcterms:W3CDTF">2024-11-24T09:39:42Z</dcterms:modified>
</cp:coreProperties>
</file>