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54" r:id="rId3"/>
    <p:sldId id="358" r:id="rId4"/>
    <p:sldId id="359" r:id="rId5"/>
    <p:sldId id="360" r:id="rId6"/>
    <p:sldId id="316"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BFA"/>
    <a:srgbClr val="FCF1C3"/>
    <a:srgbClr val="E9CF9C"/>
    <a:srgbClr val="F7F9FB"/>
    <a:srgbClr val="F9F9F9"/>
    <a:srgbClr val="FCF8E4"/>
    <a:srgbClr val="EAEEF3"/>
    <a:srgbClr val="E0EA88"/>
    <a:srgbClr val="9CF0F0"/>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72367-0001-4E3B-8E35-C025FCC053D7}" v="8" dt="2024-01-21T18:54:39.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88" y="34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5C72367-0001-4E3B-8E35-C025FCC053D7}"/>
    <pc:docChg chg="undo custSel addSld delSld modSld">
      <pc:chgData name="Bess Dunlevy" userId="dd4b9a8537dbe9d0" providerId="LiveId" clId="{A5C72367-0001-4E3B-8E35-C025FCC053D7}" dt="2024-01-21T18:59:43.819" v="810" actId="1076"/>
      <pc:docMkLst>
        <pc:docMk/>
      </pc:docMkLst>
      <pc:sldChg chg="modSp mod">
        <pc:chgData name="Bess Dunlevy" userId="dd4b9a8537dbe9d0" providerId="LiveId" clId="{A5C72367-0001-4E3B-8E35-C025FCC053D7}" dt="2024-01-21T18:59:22.733" v="809" actId="20577"/>
        <pc:sldMkLst>
          <pc:docMk/>
          <pc:sldMk cId="1521696607" sldId="316"/>
        </pc:sldMkLst>
        <pc:spChg chg="mod">
          <ac:chgData name="Bess Dunlevy" userId="dd4b9a8537dbe9d0" providerId="LiveId" clId="{A5C72367-0001-4E3B-8E35-C025FCC053D7}" dt="2024-01-21T18:55:56.482" v="395" actId="20577"/>
          <ac:spMkLst>
            <pc:docMk/>
            <pc:sldMk cId="1521696607" sldId="316"/>
            <ac:spMk id="97" creationId="{5B4A4123-FA94-CC5A-BC76-6B422994D500}"/>
          </ac:spMkLst>
        </pc:spChg>
        <pc:spChg chg="mod">
          <ac:chgData name="Bess Dunlevy" userId="dd4b9a8537dbe9d0" providerId="LiveId" clId="{A5C72367-0001-4E3B-8E35-C025FCC053D7}" dt="2024-01-21T18:56:15.236" v="418" actId="14100"/>
          <ac:spMkLst>
            <pc:docMk/>
            <pc:sldMk cId="1521696607" sldId="316"/>
            <ac:spMk id="98" creationId="{92526E92-4A3D-CC45-0C8A-D3FD4F6D4CC5}"/>
          </ac:spMkLst>
        </pc:spChg>
        <pc:spChg chg="mod">
          <ac:chgData name="Bess Dunlevy" userId="dd4b9a8537dbe9d0" providerId="LiveId" clId="{A5C72367-0001-4E3B-8E35-C025FCC053D7}" dt="2024-01-21T18:56:37.824" v="456" actId="20577"/>
          <ac:spMkLst>
            <pc:docMk/>
            <pc:sldMk cId="1521696607" sldId="316"/>
            <ac:spMk id="99" creationId="{6850328E-E32D-4F63-BAE4-BC735743DA61}"/>
          </ac:spMkLst>
        </pc:spChg>
        <pc:spChg chg="mod">
          <ac:chgData name="Bess Dunlevy" userId="dd4b9a8537dbe9d0" providerId="LiveId" clId="{A5C72367-0001-4E3B-8E35-C025FCC053D7}" dt="2024-01-21T18:56:48.295" v="464" actId="20577"/>
          <ac:spMkLst>
            <pc:docMk/>
            <pc:sldMk cId="1521696607" sldId="316"/>
            <ac:spMk id="100" creationId="{F1AE4631-608E-7814-CB8F-AAE6E3A78F29}"/>
          </ac:spMkLst>
        </pc:spChg>
        <pc:spChg chg="mod">
          <ac:chgData name="Bess Dunlevy" userId="dd4b9a8537dbe9d0" providerId="LiveId" clId="{A5C72367-0001-4E3B-8E35-C025FCC053D7}" dt="2024-01-21T18:57:00.777" v="488" actId="20577"/>
          <ac:spMkLst>
            <pc:docMk/>
            <pc:sldMk cId="1521696607" sldId="316"/>
            <ac:spMk id="101" creationId="{925A38EE-1D63-93E9-2CAA-A133ED1711CB}"/>
          </ac:spMkLst>
        </pc:spChg>
        <pc:spChg chg="mod">
          <ac:chgData name="Bess Dunlevy" userId="dd4b9a8537dbe9d0" providerId="LiveId" clId="{A5C72367-0001-4E3B-8E35-C025FCC053D7}" dt="2024-01-21T18:57:10.988" v="519" actId="20577"/>
          <ac:spMkLst>
            <pc:docMk/>
            <pc:sldMk cId="1521696607" sldId="316"/>
            <ac:spMk id="102" creationId="{D1836429-3772-17F3-4AB8-F68CEEBE222E}"/>
          </ac:spMkLst>
        </pc:spChg>
        <pc:spChg chg="mod">
          <ac:chgData name="Bess Dunlevy" userId="dd4b9a8537dbe9d0" providerId="LiveId" clId="{A5C72367-0001-4E3B-8E35-C025FCC053D7}" dt="2024-01-21T18:57:51.463" v="587" actId="20577"/>
          <ac:spMkLst>
            <pc:docMk/>
            <pc:sldMk cId="1521696607" sldId="316"/>
            <ac:spMk id="103" creationId="{11A863D5-DCC4-36F9-C6A9-39467CEC3F03}"/>
          </ac:spMkLst>
        </pc:spChg>
        <pc:spChg chg="mod">
          <ac:chgData name="Bess Dunlevy" userId="dd4b9a8537dbe9d0" providerId="LiveId" clId="{A5C72367-0001-4E3B-8E35-C025FCC053D7}" dt="2024-01-21T18:57:57.707" v="600" actId="20577"/>
          <ac:spMkLst>
            <pc:docMk/>
            <pc:sldMk cId="1521696607" sldId="316"/>
            <ac:spMk id="104" creationId="{B8562DD5-E285-5B16-21D2-DB1AE41DA6CB}"/>
          </ac:spMkLst>
        </pc:spChg>
        <pc:spChg chg="mod">
          <ac:chgData name="Bess Dunlevy" userId="dd4b9a8537dbe9d0" providerId="LiveId" clId="{A5C72367-0001-4E3B-8E35-C025FCC053D7}" dt="2024-01-21T18:58:18.028" v="649" actId="20577"/>
          <ac:spMkLst>
            <pc:docMk/>
            <pc:sldMk cId="1521696607" sldId="316"/>
            <ac:spMk id="105" creationId="{C2FED140-E1C7-1B75-2196-6AFCF2EC35A7}"/>
          </ac:spMkLst>
        </pc:spChg>
        <pc:spChg chg="mod">
          <ac:chgData name="Bess Dunlevy" userId="dd4b9a8537dbe9d0" providerId="LiveId" clId="{A5C72367-0001-4E3B-8E35-C025FCC053D7}" dt="2024-01-21T18:58:27.789" v="669" actId="20577"/>
          <ac:spMkLst>
            <pc:docMk/>
            <pc:sldMk cId="1521696607" sldId="316"/>
            <ac:spMk id="106" creationId="{9BE3C9A2-A19E-D93E-0316-0F1B8F0F5768}"/>
          </ac:spMkLst>
        </pc:spChg>
        <pc:spChg chg="mod">
          <ac:chgData name="Bess Dunlevy" userId="dd4b9a8537dbe9d0" providerId="LiveId" clId="{A5C72367-0001-4E3B-8E35-C025FCC053D7}" dt="2024-01-21T18:58:49.542" v="706" actId="20577"/>
          <ac:spMkLst>
            <pc:docMk/>
            <pc:sldMk cId="1521696607" sldId="316"/>
            <ac:spMk id="107" creationId="{09488850-3AA0-079D-DB29-74CD96EEEB87}"/>
          </ac:spMkLst>
        </pc:spChg>
        <pc:spChg chg="mod">
          <ac:chgData name="Bess Dunlevy" userId="dd4b9a8537dbe9d0" providerId="LiveId" clId="{A5C72367-0001-4E3B-8E35-C025FCC053D7}" dt="2024-01-21T18:59:22.733" v="809" actId="20577"/>
          <ac:spMkLst>
            <pc:docMk/>
            <pc:sldMk cId="1521696607" sldId="316"/>
            <ac:spMk id="108" creationId="{C9401EE7-C816-8576-57FD-750DE2BCC61E}"/>
          </ac:spMkLst>
        </pc:spChg>
        <pc:spChg chg="mod">
          <ac:chgData name="Bess Dunlevy" userId="dd4b9a8537dbe9d0" providerId="LiveId" clId="{A5C72367-0001-4E3B-8E35-C025FCC053D7}" dt="2024-01-21T18:57:22.684" v="533" actId="20577"/>
          <ac:spMkLst>
            <pc:docMk/>
            <pc:sldMk cId="1521696607" sldId="316"/>
            <ac:spMk id="112" creationId="{321D92CB-F13A-0632-ACE0-CB07252CE745}"/>
          </ac:spMkLst>
        </pc:spChg>
        <pc:spChg chg="mod">
          <ac:chgData name="Bess Dunlevy" userId="dd4b9a8537dbe9d0" providerId="LiveId" clId="{A5C72367-0001-4E3B-8E35-C025FCC053D7}" dt="2024-01-21T18:57:41.032" v="566" actId="20577"/>
          <ac:spMkLst>
            <pc:docMk/>
            <pc:sldMk cId="1521696607" sldId="316"/>
            <ac:spMk id="118" creationId="{966B1DB1-4713-F389-E695-CE5B14DB4E4E}"/>
          </ac:spMkLst>
        </pc:spChg>
        <pc:spChg chg="mod">
          <ac:chgData name="Bess Dunlevy" userId="dd4b9a8537dbe9d0" providerId="LiveId" clId="{A5C72367-0001-4E3B-8E35-C025FCC053D7}" dt="2024-01-21T18:58:08.980" v="620" actId="20577"/>
          <ac:spMkLst>
            <pc:docMk/>
            <pc:sldMk cId="1521696607" sldId="316"/>
            <ac:spMk id="124" creationId="{181A90E3-B11D-CA73-8874-1836C3EC23F1}"/>
          </ac:spMkLst>
        </pc:spChg>
        <pc:spChg chg="mod">
          <ac:chgData name="Bess Dunlevy" userId="dd4b9a8537dbe9d0" providerId="LiveId" clId="{A5C72367-0001-4E3B-8E35-C025FCC053D7}" dt="2024-01-21T18:59:05.870" v="772" actId="20577"/>
          <ac:spMkLst>
            <pc:docMk/>
            <pc:sldMk cId="1521696607" sldId="316"/>
            <ac:spMk id="130" creationId="{FA72E32B-A628-31F6-8C14-12B5CD15F455}"/>
          </ac:spMkLst>
        </pc:spChg>
      </pc:sldChg>
      <pc:sldChg chg="modSp mod">
        <pc:chgData name="Bess Dunlevy" userId="dd4b9a8537dbe9d0" providerId="LiveId" clId="{A5C72367-0001-4E3B-8E35-C025FCC053D7}" dt="2024-01-21T18:59:43.819" v="810" actId="1076"/>
        <pc:sldMkLst>
          <pc:docMk/>
          <pc:sldMk cId="1508588292" sldId="342"/>
        </pc:sldMkLst>
        <pc:spChg chg="mod">
          <ac:chgData name="Bess Dunlevy" userId="dd4b9a8537dbe9d0" providerId="LiveId" clId="{A5C72367-0001-4E3B-8E35-C025FCC053D7}" dt="2024-01-21T18:45:19.965" v="29" actId="20577"/>
          <ac:spMkLst>
            <pc:docMk/>
            <pc:sldMk cId="1508588292" sldId="342"/>
            <ac:spMk id="11" creationId="{0C01BE91-D333-FE4E-8137-15C695E430C9}"/>
          </ac:spMkLst>
        </pc:spChg>
        <pc:spChg chg="mod">
          <ac:chgData name="Bess Dunlevy" userId="dd4b9a8537dbe9d0" providerId="LiveId" clId="{A5C72367-0001-4E3B-8E35-C025FCC053D7}" dt="2024-01-21T18:45:42.037" v="39" actId="20577"/>
          <ac:spMkLst>
            <pc:docMk/>
            <pc:sldMk cId="1508588292" sldId="342"/>
            <ac:spMk id="29" creationId="{AEA8878B-0029-978E-6F2E-647554156EB7}"/>
          </ac:spMkLst>
        </pc:spChg>
        <pc:spChg chg="mod">
          <ac:chgData name="Bess Dunlevy" userId="dd4b9a8537dbe9d0" providerId="LiveId" clId="{A5C72367-0001-4E3B-8E35-C025FCC053D7}" dt="2024-01-21T18:45:10.954" v="10" actId="20577"/>
          <ac:spMkLst>
            <pc:docMk/>
            <pc:sldMk cId="1508588292" sldId="342"/>
            <ac:spMk id="33" creationId="{143A449B-AAB7-994A-92CE-8F48E2CA7DF6}"/>
          </ac:spMkLst>
        </pc:spChg>
        <pc:spChg chg="mod">
          <ac:chgData name="Bess Dunlevy" userId="dd4b9a8537dbe9d0" providerId="LiveId" clId="{A5C72367-0001-4E3B-8E35-C025FCC053D7}" dt="2024-01-21T18:59:43.819" v="810" actId="1076"/>
          <ac:spMkLst>
            <pc:docMk/>
            <pc:sldMk cId="1508588292" sldId="342"/>
            <ac:spMk id="46" creationId="{CD03DA8E-3BA4-3CC7-9659-6AA7B7FB5F51}"/>
          </ac:spMkLst>
        </pc:spChg>
      </pc:sldChg>
      <pc:sldChg chg="delSp modSp mod">
        <pc:chgData name="Bess Dunlevy" userId="dd4b9a8537dbe9d0" providerId="LiveId" clId="{A5C72367-0001-4E3B-8E35-C025FCC053D7}" dt="2024-01-21T18:48:33.688" v="153" actId="1037"/>
        <pc:sldMkLst>
          <pc:docMk/>
          <pc:sldMk cId="3634812223" sldId="354"/>
        </pc:sldMkLst>
        <pc:spChg chg="mod">
          <ac:chgData name="Bess Dunlevy" userId="dd4b9a8537dbe9d0" providerId="LiveId" clId="{A5C72367-0001-4E3B-8E35-C025FCC053D7}" dt="2024-01-21T18:45:59.223" v="79" actId="20577"/>
          <ac:spMkLst>
            <pc:docMk/>
            <pc:sldMk cId="3634812223" sldId="354"/>
            <ac:spMk id="4" creationId="{21573769-33B2-4779-A76A-0FB0FFF756C8}"/>
          </ac:spMkLst>
        </pc:spChg>
        <pc:spChg chg="mod">
          <ac:chgData name="Bess Dunlevy" userId="dd4b9a8537dbe9d0" providerId="LiveId" clId="{A5C72367-0001-4E3B-8E35-C025FCC053D7}" dt="2024-01-21T18:47:55.794" v="147" actId="20577"/>
          <ac:spMkLst>
            <pc:docMk/>
            <pc:sldMk cId="3634812223" sldId="354"/>
            <ac:spMk id="8" creationId="{C30BD451-B59B-7C72-A168-1495E895C275}"/>
          </ac:spMkLst>
        </pc:spChg>
        <pc:spChg chg="mod">
          <ac:chgData name="Bess Dunlevy" userId="dd4b9a8537dbe9d0" providerId="LiveId" clId="{A5C72367-0001-4E3B-8E35-C025FCC053D7}" dt="2024-01-21T18:48:02.404" v="148"/>
          <ac:spMkLst>
            <pc:docMk/>
            <pc:sldMk cId="3634812223" sldId="354"/>
            <ac:spMk id="10" creationId="{111C4C31-C52C-2F0B-9288-67BA21CF151F}"/>
          </ac:spMkLst>
        </pc:spChg>
        <pc:spChg chg="mod">
          <ac:chgData name="Bess Dunlevy" userId="dd4b9a8537dbe9d0" providerId="LiveId" clId="{A5C72367-0001-4E3B-8E35-C025FCC053D7}" dt="2024-01-21T18:48:33.688" v="153" actId="1037"/>
          <ac:spMkLst>
            <pc:docMk/>
            <pc:sldMk cId="3634812223" sldId="354"/>
            <ac:spMk id="11" creationId="{2168E67E-5F83-4AE5-4821-FDD49E936396}"/>
          </ac:spMkLst>
        </pc:spChg>
        <pc:spChg chg="del">
          <ac:chgData name="Bess Dunlevy" userId="dd4b9a8537dbe9d0" providerId="LiveId" clId="{A5C72367-0001-4E3B-8E35-C025FCC053D7}" dt="2024-01-21T18:47:13.271" v="140" actId="478"/>
          <ac:spMkLst>
            <pc:docMk/>
            <pc:sldMk cId="3634812223" sldId="354"/>
            <ac:spMk id="23" creationId="{582EDC86-443A-56CF-B925-44D12286DA36}"/>
          </ac:spMkLst>
        </pc:spChg>
        <pc:spChg chg="del">
          <ac:chgData name="Bess Dunlevy" userId="dd4b9a8537dbe9d0" providerId="LiveId" clId="{A5C72367-0001-4E3B-8E35-C025FCC053D7}" dt="2024-01-21T18:47:11.856" v="139" actId="478"/>
          <ac:spMkLst>
            <pc:docMk/>
            <pc:sldMk cId="3634812223" sldId="354"/>
            <ac:spMk id="24" creationId="{8D157E86-321D-B876-B198-56F2FDCFD3B7}"/>
          </ac:spMkLst>
        </pc:spChg>
        <pc:spChg chg="mod">
          <ac:chgData name="Bess Dunlevy" userId="dd4b9a8537dbe9d0" providerId="LiveId" clId="{A5C72367-0001-4E3B-8E35-C025FCC053D7}" dt="2024-01-21T18:47:34.464" v="143" actId="20577"/>
          <ac:spMkLst>
            <pc:docMk/>
            <pc:sldMk cId="3634812223" sldId="354"/>
            <ac:spMk id="26" creationId="{2109A790-D654-CBF7-3478-42AB6D402D1C}"/>
          </ac:spMkLst>
        </pc:spChg>
        <pc:spChg chg="mod">
          <ac:chgData name="Bess Dunlevy" userId="dd4b9a8537dbe9d0" providerId="LiveId" clId="{A5C72367-0001-4E3B-8E35-C025FCC053D7}" dt="2024-01-21T18:47:41.125" v="144"/>
          <ac:spMkLst>
            <pc:docMk/>
            <pc:sldMk cId="3634812223" sldId="354"/>
            <ac:spMk id="27" creationId="{849E592E-1624-2698-0509-E6595D82041E}"/>
          </ac:spMkLst>
        </pc:spChg>
        <pc:spChg chg="mod">
          <ac:chgData name="Bess Dunlevy" userId="dd4b9a8537dbe9d0" providerId="LiveId" clId="{A5C72367-0001-4E3B-8E35-C025FCC053D7}" dt="2024-01-21T18:47:00.760" v="137" actId="20577"/>
          <ac:spMkLst>
            <pc:docMk/>
            <pc:sldMk cId="3634812223" sldId="354"/>
            <ac:spMk id="32" creationId="{2ADE9991-7CDC-8860-5C22-C2A357AD2BAD}"/>
          </ac:spMkLst>
        </pc:spChg>
        <pc:spChg chg="mod">
          <ac:chgData name="Bess Dunlevy" userId="dd4b9a8537dbe9d0" providerId="LiveId" clId="{A5C72367-0001-4E3B-8E35-C025FCC053D7}" dt="2024-01-21T18:47:07.142" v="138"/>
          <ac:spMkLst>
            <pc:docMk/>
            <pc:sldMk cId="3634812223" sldId="354"/>
            <ac:spMk id="33" creationId="{468D78CB-C046-6DD1-7BAB-53B19935E9FA}"/>
          </ac:spMkLst>
        </pc:spChg>
        <pc:spChg chg="del">
          <ac:chgData name="Bess Dunlevy" userId="dd4b9a8537dbe9d0" providerId="LiveId" clId="{A5C72367-0001-4E3B-8E35-C025FCC053D7}" dt="2024-01-21T18:46:46.972" v="133" actId="478"/>
          <ac:spMkLst>
            <pc:docMk/>
            <pc:sldMk cId="3634812223" sldId="354"/>
            <ac:spMk id="36" creationId="{DAE87B6A-68E9-D75A-480A-F5394C8C4FD9}"/>
          </ac:spMkLst>
        </pc:spChg>
        <pc:spChg chg="mod">
          <ac:chgData name="Bess Dunlevy" userId="dd4b9a8537dbe9d0" providerId="LiveId" clId="{A5C72367-0001-4E3B-8E35-C025FCC053D7}" dt="2024-01-21T18:48:11.060" v="149" actId="1076"/>
          <ac:spMkLst>
            <pc:docMk/>
            <pc:sldMk cId="3634812223" sldId="354"/>
            <ac:spMk id="38" creationId="{A6C4B9E8-80D7-0E4C-98A0-080138C4551C}"/>
          </ac:spMkLst>
        </pc:spChg>
        <pc:spChg chg="mod">
          <ac:chgData name="Bess Dunlevy" userId="dd4b9a8537dbe9d0" providerId="LiveId" clId="{A5C72367-0001-4E3B-8E35-C025FCC053D7}" dt="2024-01-21T18:46:52.274" v="134" actId="1076"/>
          <ac:spMkLst>
            <pc:docMk/>
            <pc:sldMk cId="3634812223" sldId="354"/>
            <ac:spMk id="39" creationId="{C09CDEFC-C763-D16A-94CF-D51FF5914BB7}"/>
          </ac:spMkLst>
        </pc:spChg>
        <pc:spChg chg="mod">
          <ac:chgData name="Bess Dunlevy" userId="dd4b9a8537dbe9d0" providerId="LiveId" clId="{A5C72367-0001-4E3B-8E35-C025FCC053D7}" dt="2024-01-21T18:46:52.274" v="134" actId="1076"/>
          <ac:spMkLst>
            <pc:docMk/>
            <pc:sldMk cId="3634812223" sldId="354"/>
            <ac:spMk id="40" creationId="{D00563B0-6588-44C8-B71E-D8DB26FB91A3}"/>
          </ac:spMkLst>
        </pc:spChg>
        <pc:spChg chg="del">
          <ac:chgData name="Bess Dunlevy" userId="dd4b9a8537dbe9d0" providerId="LiveId" clId="{A5C72367-0001-4E3B-8E35-C025FCC053D7}" dt="2024-01-21T18:47:11.856" v="139" actId="478"/>
          <ac:spMkLst>
            <pc:docMk/>
            <pc:sldMk cId="3634812223" sldId="354"/>
            <ac:spMk id="41" creationId="{0E9A4493-F5CE-DFBA-6F8F-793E7582118D}"/>
          </ac:spMkLst>
        </pc:spChg>
        <pc:spChg chg="mod">
          <ac:chgData name="Bess Dunlevy" userId="dd4b9a8537dbe9d0" providerId="LiveId" clId="{A5C72367-0001-4E3B-8E35-C025FCC053D7}" dt="2024-01-21T18:48:33.688" v="153" actId="1037"/>
          <ac:spMkLst>
            <pc:docMk/>
            <pc:sldMk cId="3634812223" sldId="354"/>
            <ac:spMk id="42" creationId="{2BA2E32F-8A95-17E0-560B-FF9945B04693}"/>
          </ac:spMkLst>
        </pc:spChg>
        <pc:spChg chg="mod">
          <ac:chgData name="Bess Dunlevy" userId="dd4b9a8537dbe9d0" providerId="LiveId" clId="{A5C72367-0001-4E3B-8E35-C025FCC053D7}" dt="2024-01-21T18:48:33.688" v="153" actId="1037"/>
          <ac:spMkLst>
            <pc:docMk/>
            <pc:sldMk cId="3634812223" sldId="354"/>
            <ac:spMk id="44" creationId="{945E2101-F2D7-868C-CAD1-579F88705A29}"/>
          </ac:spMkLst>
        </pc:spChg>
        <pc:spChg chg="del">
          <ac:chgData name="Bess Dunlevy" userId="dd4b9a8537dbe9d0" providerId="LiveId" clId="{A5C72367-0001-4E3B-8E35-C025FCC053D7}" dt="2024-01-21T18:46:46.972" v="133" actId="478"/>
          <ac:spMkLst>
            <pc:docMk/>
            <pc:sldMk cId="3634812223" sldId="354"/>
            <ac:spMk id="45" creationId="{3852A50A-81AF-1E2A-8DCC-95E117EA668E}"/>
          </ac:spMkLst>
        </pc:spChg>
        <pc:spChg chg="mod">
          <ac:chgData name="Bess Dunlevy" userId="dd4b9a8537dbe9d0" providerId="LiveId" clId="{A5C72367-0001-4E3B-8E35-C025FCC053D7}" dt="2024-01-21T18:48:33.688" v="153" actId="1037"/>
          <ac:spMkLst>
            <pc:docMk/>
            <pc:sldMk cId="3634812223" sldId="354"/>
            <ac:spMk id="46" creationId="{341CC9D8-75A2-A073-D00D-2BB975042768}"/>
          </ac:spMkLst>
        </pc:spChg>
        <pc:spChg chg="del">
          <ac:chgData name="Bess Dunlevy" userId="dd4b9a8537dbe9d0" providerId="LiveId" clId="{A5C72367-0001-4E3B-8E35-C025FCC053D7}" dt="2024-01-21T18:46:46.972" v="133" actId="478"/>
          <ac:spMkLst>
            <pc:docMk/>
            <pc:sldMk cId="3634812223" sldId="354"/>
            <ac:spMk id="52" creationId="{512B74B2-9BD6-B1A2-2182-81D89D122D12}"/>
          </ac:spMkLst>
        </pc:spChg>
      </pc:sldChg>
      <pc:sldChg chg="del">
        <pc:chgData name="Bess Dunlevy" userId="dd4b9a8537dbe9d0" providerId="LiveId" clId="{A5C72367-0001-4E3B-8E35-C025FCC053D7}" dt="2024-01-21T18:50:08.161" v="195" actId="47"/>
        <pc:sldMkLst>
          <pc:docMk/>
          <pc:sldMk cId="1302992907" sldId="355"/>
        </pc:sldMkLst>
      </pc:sldChg>
      <pc:sldChg chg="del">
        <pc:chgData name="Bess Dunlevy" userId="dd4b9a8537dbe9d0" providerId="LiveId" clId="{A5C72367-0001-4E3B-8E35-C025FCC053D7}" dt="2024-01-21T18:51:27.280" v="239" actId="47"/>
        <pc:sldMkLst>
          <pc:docMk/>
          <pc:sldMk cId="3063925014" sldId="356"/>
        </pc:sldMkLst>
      </pc:sldChg>
      <pc:sldChg chg="del">
        <pc:chgData name="Bess Dunlevy" userId="dd4b9a8537dbe9d0" providerId="LiveId" clId="{A5C72367-0001-4E3B-8E35-C025FCC053D7}" dt="2024-01-21T18:55:31.703" v="368" actId="47"/>
        <pc:sldMkLst>
          <pc:docMk/>
          <pc:sldMk cId="1227303848" sldId="357"/>
        </pc:sldMkLst>
      </pc:sldChg>
      <pc:sldChg chg="addSp delSp modSp add mod">
        <pc:chgData name="Bess Dunlevy" userId="dd4b9a8537dbe9d0" providerId="LiveId" clId="{A5C72367-0001-4E3B-8E35-C025FCC053D7}" dt="2024-01-21T18:49:48.243" v="193" actId="1076"/>
        <pc:sldMkLst>
          <pc:docMk/>
          <pc:sldMk cId="550188118" sldId="358"/>
        </pc:sldMkLst>
        <pc:spChg chg="del">
          <ac:chgData name="Bess Dunlevy" userId="dd4b9a8537dbe9d0" providerId="LiveId" clId="{A5C72367-0001-4E3B-8E35-C025FCC053D7}" dt="2024-01-21T18:48:50.832" v="155" actId="478"/>
          <ac:spMkLst>
            <pc:docMk/>
            <pc:sldMk cId="550188118" sldId="358"/>
            <ac:spMk id="2" creationId="{D9F40F98-ABED-754F-38E3-5FAFC1FA166F}"/>
          </ac:spMkLst>
        </pc:spChg>
        <pc:spChg chg="mod">
          <ac:chgData name="Bess Dunlevy" userId="dd4b9a8537dbe9d0" providerId="LiveId" clId="{A5C72367-0001-4E3B-8E35-C025FCC053D7}" dt="2024-01-21T18:48:54.066" v="157" actId="20577"/>
          <ac:spMkLst>
            <pc:docMk/>
            <pc:sldMk cId="550188118" sldId="358"/>
            <ac:spMk id="4" creationId="{21573769-33B2-4779-A76A-0FB0FFF756C8}"/>
          </ac:spMkLst>
        </pc:spChg>
        <pc:spChg chg="add mod">
          <ac:chgData name="Bess Dunlevy" userId="dd4b9a8537dbe9d0" providerId="LiveId" clId="{A5C72367-0001-4E3B-8E35-C025FCC053D7}" dt="2024-01-21T18:48:51.172" v="156"/>
          <ac:spMkLst>
            <pc:docMk/>
            <pc:sldMk cId="550188118" sldId="358"/>
            <ac:spMk id="5" creationId="{617EF6C1-33AC-1B37-5149-6263490FB6B6}"/>
          </ac:spMkLst>
        </pc:spChg>
        <pc:spChg chg="add mod">
          <ac:chgData name="Bess Dunlevy" userId="dd4b9a8537dbe9d0" providerId="LiveId" clId="{A5C72367-0001-4E3B-8E35-C025FCC053D7}" dt="2024-01-21T18:49:48.243" v="193" actId="1076"/>
          <ac:spMkLst>
            <pc:docMk/>
            <pc:sldMk cId="550188118" sldId="358"/>
            <ac:spMk id="6" creationId="{046EDD38-434B-E152-4865-F093A5B20E9E}"/>
          </ac:spMkLst>
        </pc:spChg>
        <pc:spChg chg="mod">
          <ac:chgData name="Bess Dunlevy" userId="dd4b9a8537dbe9d0" providerId="LiveId" clId="{A5C72367-0001-4E3B-8E35-C025FCC053D7}" dt="2024-01-21T18:49:45.435" v="192"/>
          <ac:spMkLst>
            <pc:docMk/>
            <pc:sldMk cId="550188118" sldId="358"/>
            <ac:spMk id="10" creationId="{111C4C31-C52C-2F0B-9288-67BA21CF151F}"/>
          </ac:spMkLst>
        </pc:spChg>
        <pc:spChg chg="mod">
          <ac:chgData name="Bess Dunlevy" userId="dd4b9a8537dbe9d0" providerId="LiveId" clId="{A5C72367-0001-4E3B-8E35-C025FCC053D7}" dt="2024-01-21T18:49:38.435" v="191"/>
          <ac:spMkLst>
            <pc:docMk/>
            <pc:sldMk cId="550188118" sldId="358"/>
            <ac:spMk id="27" creationId="{849E592E-1624-2698-0509-E6595D82041E}"/>
          </ac:spMkLst>
        </pc:spChg>
        <pc:spChg chg="mod">
          <ac:chgData name="Bess Dunlevy" userId="dd4b9a8537dbe9d0" providerId="LiveId" clId="{A5C72367-0001-4E3B-8E35-C025FCC053D7}" dt="2024-01-21T18:49:31.180" v="190"/>
          <ac:spMkLst>
            <pc:docMk/>
            <pc:sldMk cId="550188118" sldId="358"/>
            <ac:spMk id="33" creationId="{468D78CB-C046-6DD1-7BAB-53B19935E9FA}"/>
          </ac:spMkLst>
        </pc:spChg>
        <pc:spChg chg="del">
          <ac:chgData name="Bess Dunlevy" userId="dd4b9a8537dbe9d0" providerId="LiveId" clId="{A5C72367-0001-4E3B-8E35-C025FCC053D7}" dt="2024-01-21T18:48:50.832" v="155" actId="478"/>
          <ac:spMkLst>
            <pc:docMk/>
            <pc:sldMk cId="550188118" sldId="358"/>
            <ac:spMk id="38" creationId="{A6C4B9E8-80D7-0E4C-98A0-080138C4551C}"/>
          </ac:spMkLst>
        </pc:spChg>
        <pc:spChg chg="mod">
          <ac:chgData name="Bess Dunlevy" userId="dd4b9a8537dbe9d0" providerId="LiveId" clId="{A5C72367-0001-4E3B-8E35-C025FCC053D7}" dt="2024-01-21T18:49:24.545" v="189"/>
          <ac:spMkLst>
            <pc:docMk/>
            <pc:sldMk cId="550188118" sldId="358"/>
            <ac:spMk id="40" creationId="{D00563B0-6588-44C8-B71E-D8DB26FB91A3}"/>
          </ac:spMkLst>
        </pc:spChg>
      </pc:sldChg>
      <pc:sldChg chg="addSp delSp modSp add mod setBg">
        <pc:chgData name="Bess Dunlevy" userId="dd4b9a8537dbe9d0" providerId="LiveId" clId="{A5C72367-0001-4E3B-8E35-C025FCC053D7}" dt="2024-01-21T18:51:05.919" v="237"/>
        <pc:sldMkLst>
          <pc:docMk/>
          <pc:sldMk cId="4127450487" sldId="359"/>
        </pc:sldMkLst>
        <pc:spChg chg="add mod">
          <ac:chgData name="Bess Dunlevy" userId="dd4b9a8537dbe9d0" providerId="LiveId" clId="{A5C72367-0001-4E3B-8E35-C025FCC053D7}" dt="2024-01-21T18:50:13.883" v="197"/>
          <ac:spMkLst>
            <pc:docMk/>
            <pc:sldMk cId="4127450487" sldId="359"/>
            <ac:spMk id="2" creationId="{5F2A3FB2-C218-730E-98ED-E1FF61F401CE}"/>
          </ac:spMkLst>
        </pc:spChg>
        <pc:spChg chg="mod">
          <ac:chgData name="Bess Dunlevy" userId="dd4b9a8537dbe9d0" providerId="LiveId" clId="{A5C72367-0001-4E3B-8E35-C025FCC053D7}" dt="2024-01-21T18:50:19.250" v="198" actId="20577"/>
          <ac:spMkLst>
            <pc:docMk/>
            <pc:sldMk cId="4127450487" sldId="359"/>
            <ac:spMk id="4" creationId="{21573769-33B2-4779-A76A-0FB0FFF756C8}"/>
          </ac:spMkLst>
        </pc:spChg>
        <pc:spChg chg="del">
          <ac:chgData name="Bess Dunlevy" userId="dd4b9a8537dbe9d0" providerId="LiveId" clId="{A5C72367-0001-4E3B-8E35-C025FCC053D7}" dt="2024-01-21T18:50:13.054" v="196" actId="478"/>
          <ac:spMkLst>
            <pc:docMk/>
            <pc:sldMk cId="4127450487" sldId="359"/>
            <ac:spMk id="5" creationId="{617EF6C1-33AC-1B37-5149-6263490FB6B6}"/>
          </ac:spMkLst>
        </pc:spChg>
        <pc:spChg chg="del">
          <ac:chgData name="Bess Dunlevy" userId="dd4b9a8537dbe9d0" providerId="LiveId" clId="{A5C72367-0001-4E3B-8E35-C025FCC053D7}" dt="2024-01-21T18:50:13.054" v="196" actId="478"/>
          <ac:spMkLst>
            <pc:docMk/>
            <pc:sldMk cId="4127450487" sldId="359"/>
            <ac:spMk id="6" creationId="{046EDD38-434B-E152-4865-F093A5B20E9E}"/>
          </ac:spMkLst>
        </pc:spChg>
        <pc:spChg chg="add mod">
          <ac:chgData name="Bess Dunlevy" userId="dd4b9a8537dbe9d0" providerId="LiveId" clId="{A5C72367-0001-4E3B-8E35-C025FCC053D7}" dt="2024-01-21T18:50:31.801" v="231" actId="1076"/>
          <ac:spMkLst>
            <pc:docMk/>
            <pc:sldMk cId="4127450487" sldId="359"/>
            <ac:spMk id="7" creationId="{A3951BDF-9310-2A49-1B00-BA625A0BE78E}"/>
          </ac:spMkLst>
        </pc:spChg>
        <pc:spChg chg="mod">
          <ac:chgData name="Bess Dunlevy" userId="dd4b9a8537dbe9d0" providerId="LiveId" clId="{A5C72367-0001-4E3B-8E35-C025FCC053D7}" dt="2024-01-21T18:51:05.919" v="237"/>
          <ac:spMkLst>
            <pc:docMk/>
            <pc:sldMk cId="4127450487" sldId="359"/>
            <ac:spMk id="10" creationId="{111C4C31-C52C-2F0B-9288-67BA21CF151F}"/>
          </ac:spMkLst>
        </pc:spChg>
        <pc:spChg chg="mod">
          <ac:chgData name="Bess Dunlevy" userId="dd4b9a8537dbe9d0" providerId="LiveId" clId="{A5C72367-0001-4E3B-8E35-C025FCC053D7}" dt="2024-01-21T18:50:55.748" v="236"/>
          <ac:spMkLst>
            <pc:docMk/>
            <pc:sldMk cId="4127450487" sldId="359"/>
            <ac:spMk id="27" creationId="{849E592E-1624-2698-0509-E6595D82041E}"/>
          </ac:spMkLst>
        </pc:spChg>
        <pc:spChg chg="mod">
          <ac:chgData name="Bess Dunlevy" userId="dd4b9a8537dbe9d0" providerId="LiveId" clId="{A5C72367-0001-4E3B-8E35-C025FCC053D7}" dt="2024-01-21T18:50:48.991" v="235"/>
          <ac:spMkLst>
            <pc:docMk/>
            <pc:sldMk cId="4127450487" sldId="359"/>
            <ac:spMk id="33" creationId="{468D78CB-C046-6DD1-7BAB-53B19935E9FA}"/>
          </ac:spMkLst>
        </pc:spChg>
        <pc:spChg chg="mod">
          <ac:chgData name="Bess Dunlevy" userId="dd4b9a8537dbe9d0" providerId="LiveId" clId="{A5C72367-0001-4E3B-8E35-C025FCC053D7}" dt="2024-01-21T18:50:41.994" v="234" actId="1076"/>
          <ac:spMkLst>
            <pc:docMk/>
            <pc:sldMk cId="4127450487" sldId="359"/>
            <ac:spMk id="40" creationId="{D00563B0-6588-44C8-B71E-D8DB26FB91A3}"/>
          </ac:spMkLst>
        </pc:spChg>
      </pc:sldChg>
      <pc:sldChg chg="addSp delSp modSp add mod">
        <pc:chgData name="Bess Dunlevy" userId="dd4b9a8537dbe9d0" providerId="LiveId" clId="{A5C72367-0001-4E3B-8E35-C025FCC053D7}" dt="2024-01-21T18:55:28.614" v="367" actId="1076"/>
        <pc:sldMkLst>
          <pc:docMk/>
          <pc:sldMk cId="225407624" sldId="360"/>
        </pc:sldMkLst>
        <pc:spChg chg="del">
          <ac:chgData name="Bess Dunlevy" userId="dd4b9a8537dbe9d0" providerId="LiveId" clId="{A5C72367-0001-4E3B-8E35-C025FCC053D7}" dt="2024-01-21T18:51:32.125" v="240" actId="478"/>
          <ac:spMkLst>
            <pc:docMk/>
            <pc:sldMk cId="225407624" sldId="360"/>
            <ac:spMk id="2" creationId="{5F2A3FB2-C218-730E-98ED-E1FF61F401CE}"/>
          </ac:spMkLst>
        </pc:spChg>
        <pc:spChg chg="mod">
          <ac:chgData name="Bess Dunlevy" userId="dd4b9a8537dbe9d0" providerId="LiveId" clId="{A5C72367-0001-4E3B-8E35-C025FCC053D7}" dt="2024-01-21T18:51:35.310" v="242" actId="20577"/>
          <ac:spMkLst>
            <pc:docMk/>
            <pc:sldMk cId="225407624" sldId="360"/>
            <ac:spMk id="4" creationId="{21573769-33B2-4779-A76A-0FB0FFF756C8}"/>
          </ac:spMkLst>
        </pc:spChg>
        <pc:spChg chg="add mod">
          <ac:chgData name="Bess Dunlevy" userId="dd4b9a8537dbe9d0" providerId="LiveId" clId="{A5C72367-0001-4E3B-8E35-C025FCC053D7}" dt="2024-01-21T18:51:32.474" v="241"/>
          <ac:spMkLst>
            <pc:docMk/>
            <pc:sldMk cId="225407624" sldId="360"/>
            <ac:spMk id="5" creationId="{AE7ED668-7014-9C80-907F-292E643A4AB3}"/>
          </ac:spMkLst>
        </pc:spChg>
        <pc:spChg chg="add mod">
          <ac:chgData name="Bess Dunlevy" userId="dd4b9a8537dbe9d0" providerId="LiveId" clId="{A5C72367-0001-4E3B-8E35-C025FCC053D7}" dt="2024-01-21T18:52:32.306" v="305" actId="1076"/>
          <ac:spMkLst>
            <pc:docMk/>
            <pc:sldMk cId="225407624" sldId="360"/>
            <ac:spMk id="6" creationId="{4B7BA850-D6EC-430F-D076-47E4463FBB50}"/>
          </ac:spMkLst>
        </pc:spChg>
        <pc:spChg chg="del">
          <ac:chgData name="Bess Dunlevy" userId="dd4b9a8537dbe9d0" providerId="LiveId" clId="{A5C72367-0001-4E3B-8E35-C025FCC053D7}" dt="2024-01-21T18:51:32.125" v="240" actId="478"/>
          <ac:spMkLst>
            <pc:docMk/>
            <pc:sldMk cId="225407624" sldId="360"/>
            <ac:spMk id="7" creationId="{A3951BDF-9310-2A49-1B00-BA625A0BE78E}"/>
          </ac:spMkLst>
        </pc:spChg>
        <pc:spChg chg="mod">
          <ac:chgData name="Bess Dunlevy" userId="dd4b9a8537dbe9d0" providerId="LiveId" clId="{A5C72367-0001-4E3B-8E35-C025FCC053D7}" dt="2024-01-21T18:53:57.875" v="327" actId="1076"/>
          <ac:spMkLst>
            <pc:docMk/>
            <pc:sldMk cId="225407624" sldId="360"/>
            <ac:spMk id="8" creationId="{C30BD451-B59B-7C72-A168-1495E895C275}"/>
          </ac:spMkLst>
        </pc:spChg>
        <pc:spChg chg="add del mod">
          <ac:chgData name="Bess Dunlevy" userId="dd4b9a8537dbe9d0" providerId="LiveId" clId="{A5C72367-0001-4E3B-8E35-C025FCC053D7}" dt="2024-01-21T18:54:00.181" v="328" actId="478"/>
          <ac:spMkLst>
            <pc:docMk/>
            <pc:sldMk cId="225407624" sldId="360"/>
            <ac:spMk id="9" creationId="{DA419B67-2CB3-5BC4-722D-2531D95B6008}"/>
          </ac:spMkLst>
        </pc:spChg>
        <pc:spChg chg="mod">
          <ac:chgData name="Bess Dunlevy" userId="dd4b9a8537dbe9d0" providerId="LiveId" clId="{A5C72367-0001-4E3B-8E35-C025FCC053D7}" dt="2024-01-21T18:53:57.875" v="327" actId="1076"/>
          <ac:spMkLst>
            <pc:docMk/>
            <pc:sldMk cId="225407624" sldId="360"/>
            <ac:spMk id="10" creationId="{111C4C31-C52C-2F0B-9288-67BA21CF151F}"/>
          </ac:spMkLst>
        </pc:spChg>
        <pc:spChg chg="mod">
          <ac:chgData name="Bess Dunlevy" userId="dd4b9a8537dbe9d0" providerId="LiveId" clId="{A5C72367-0001-4E3B-8E35-C025FCC053D7}" dt="2024-01-21T18:53:57.875" v="327" actId="1076"/>
          <ac:spMkLst>
            <pc:docMk/>
            <pc:sldMk cId="225407624" sldId="360"/>
            <ac:spMk id="11" creationId="{2168E67E-5F83-4AE5-4821-FDD49E936396}"/>
          </ac:spMkLst>
        </pc:spChg>
        <pc:spChg chg="add del mod">
          <ac:chgData name="Bess Dunlevy" userId="dd4b9a8537dbe9d0" providerId="LiveId" clId="{A5C72367-0001-4E3B-8E35-C025FCC053D7}" dt="2024-01-21T18:54:00.181" v="328" actId="478"/>
          <ac:spMkLst>
            <pc:docMk/>
            <pc:sldMk cId="225407624" sldId="360"/>
            <ac:spMk id="12" creationId="{7E4ABCF5-F346-849D-A286-AD70D6215695}"/>
          </ac:spMkLst>
        </pc:spChg>
        <pc:spChg chg="add del mod">
          <ac:chgData name="Bess Dunlevy" userId="dd4b9a8537dbe9d0" providerId="LiveId" clId="{A5C72367-0001-4E3B-8E35-C025FCC053D7}" dt="2024-01-21T18:54:00.181" v="328" actId="478"/>
          <ac:spMkLst>
            <pc:docMk/>
            <pc:sldMk cId="225407624" sldId="360"/>
            <ac:spMk id="13" creationId="{57E39856-72EE-9D1A-C4B8-88992320F057}"/>
          </ac:spMkLst>
        </pc:spChg>
        <pc:spChg chg="add mod">
          <ac:chgData name="Bess Dunlevy" userId="dd4b9a8537dbe9d0" providerId="LiveId" clId="{A5C72367-0001-4E3B-8E35-C025FCC053D7}" dt="2024-01-21T18:54:20.180" v="335" actId="207"/>
          <ac:spMkLst>
            <pc:docMk/>
            <pc:sldMk cId="225407624" sldId="360"/>
            <ac:spMk id="14" creationId="{CBC04747-453C-6099-CAAA-B5817BADB244}"/>
          </ac:spMkLst>
        </pc:spChg>
        <pc:spChg chg="add mod">
          <ac:chgData name="Bess Dunlevy" userId="dd4b9a8537dbe9d0" providerId="LiveId" clId="{A5C72367-0001-4E3B-8E35-C025FCC053D7}" dt="2024-01-21T18:54:37.048" v="339" actId="1076"/>
          <ac:spMkLst>
            <pc:docMk/>
            <pc:sldMk cId="225407624" sldId="360"/>
            <ac:spMk id="15" creationId="{6037EDC3-1FFD-0D5E-4CA7-219988F922BD}"/>
          </ac:spMkLst>
        </pc:spChg>
        <pc:spChg chg="add mod">
          <ac:chgData name="Bess Dunlevy" userId="dd4b9a8537dbe9d0" providerId="LiveId" clId="{A5C72367-0001-4E3B-8E35-C025FCC053D7}" dt="2024-01-21T18:54:16.183" v="334" actId="207"/>
          <ac:spMkLst>
            <pc:docMk/>
            <pc:sldMk cId="225407624" sldId="360"/>
            <ac:spMk id="16" creationId="{7D2278C1-CE20-B954-CD4F-D3B70489FAB5}"/>
          </ac:spMkLst>
        </pc:spChg>
        <pc:spChg chg="add mod">
          <ac:chgData name="Bess Dunlevy" userId="dd4b9a8537dbe9d0" providerId="LiveId" clId="{A5C72367-0001-4E3B-8E35-C025FCC053D7}" dt="2024-01-21T18:54:57.114" v="344" actId="207"/>
          <ac:spMkLst>
            <pc:docMk/>
            <pc:sldMk cId="225407624" sldId="360"/>
            <ac:spMk id="17" creationId="{B2A18DE0-50E2-714D-04FD-B53A67D7AFD7}"/>
          </ac:spMkLst>
        </pc:spChg>
        <pc:spChg chg="add mod">
          <ac:chgData name="Bess Dunlevy" userId="dd4b9a8537dbe9d0" providerId="LiveId" clId="{A5C72367-0001-4E3B-8E35-C025FCC053D7}" dt="2024-01-21T18:55:28.614" v="367" actId="1076"/>
          <ac:spMkLst>
            <pc:docMk/>
            <pc:sldMk cId="225407624" sldId="360"/>
            <ac:spMk id="18" creationId="{0216F9F8-7250-930C-2CC9-91C5B2A1C726}"/>
          </ac:spMkLst>
        </pc:spChg>
        <pc:spChg chg="add mod">
          <ac:chgData name="Bess Dunlevy" userId="dd4b9a8537dbe9d0" providerId="LiveId" clId="{A5C72367-0001-4E3B-8E35-C025FCC053D7}" dt="2024-01-21T18:54:52.113" v="343" actId="207"/>
          <ac:spMkLst>
            <pc:docMk/>
            <pc:sldMk cId="225407624" sldId="360"/>
            <ac:spMk id="19" creationId="{822E2508-A3AB-5EDC-B4A9-B3193C396681}"/>
          </ac:spMkLst>
        </pc:spChg>
        <pc:spChg chg="mod">
          <ac:chgData name="Bess Dunlevy" userId="dd4b9a8537dbe9d0" providerId="LiveId" clId="{A5C72367-0001-4E3B-8E35-C025FCC053D7}" dt="2024-01-21T18:53:02.758" v="314" actId="1076"/>
          <ac:spMkLst>
            <pc:docMk/>
            <pc:sldMk cId="225407624" sldId="360"/>
            <ac:spMk id="26" creationId="{2109A790-D654-CBF7-3478-42AB6D402D1C}"/>
          </ac:spMkLst>
        </pc:spChg>
        <pc:spChg chg="mod">
          <ac:chgData name="Bess Dunlevy" userId="dd4b9a8537dbe9d0" providerId="LiveId" clId="{A5C72367-0001-4E3B-8E35-C025FCC053D7}" dt="2024-01-21T18:53:19.570" v="319"/>
          <ac:spMkLst>
            <pc:docMk/>
            <pc:sldMk cId="225407624" sldId="360"/>
            <ac:spMk id="27" creationId="{849E592E-1624-2698-0509-E6595D82041E}"/>
          </ac:spMkLst>
        </pc:spChg>
        <pc:spChg chg="mod">
          <ac:chgData name="Bess Dunlevy" userId="dd4b9a8537dbe9d0" providerId="LiveId" clId="{A5C72367-0001-4E3B-8E35-C025FCC053D7}" dt="2024-01-21T18:53:07.382" v="317" actId="1076"/>
          <ac:spMkLst>
            <pc:docMk/>
            <pc:sldMk cId="225407624" sldId="360"/>
            <ac:spMk id="32" creationId="{2ADE9991-7CDC-8860-5C22-C2A357AD2BAD}"/>
          </ac:spMkLst>
        </pc:spChg>
        <pc:spChg chg="mod">
          <ac:chgData name="Bess Dunlevy" userId="dd4b9a8537dbe9d0" providerId="LiveId" clId="{A5C72367-0001-4E3B-8E35-C025FCC053D7}" dt="2024-01-21T18:53:07.382" v="317" actId="1076"/>
          <ac:spMkLst>
            <pc:docMk/>
            <pc:sldMk cId="225407624" sldId="360"/>
            <ac:spMk id="33" creationId="{468D78CB-C046-6DD1-7BAB-53B19935E9FA}"/>
          </ac:spMkLst>
        </pc:spChg>
        <pc:spChg chg="mod">
          <ac:chgData name="Bess Dunlevy" userId="dd4b9a8537dbe9d0" providerId="LiveId" clId="{A5C72367-0001-4E3B-8E35-C025FCC053D7}" dt="2024-01-21T18:53:11.167" v="318" actId="1076"/>
          <ac:spMkLst>
            <pc:docMk/>
            <pc:sldMk cId="225407624" sldId="360"/>
            <ac:spMk id="39" creationId="{C09CDEFC-C763-D16A-94CF-D51FF5914BB7}"/>
          </ac:spMkLst>
        </pc:spChg>
        <pc:spChg chg="mod">
          <ac:chgData name="Bess Dunlevy" userId="dd4b9a8537dbe9d0" providerId="LiveId" clId="{A5C72367-0001-4E3B-8E35-C025FCC053D7}" dt="2024-01-21T18:53:11.167" v="318" actId="1076"/>
          <ac:spMkLst>
            <pc:docMk/>
            <pc:sldMk cId="225407624" sldId="360"/>
            <ac:spMk id="40" creationId="{D00563B0-6588-44C8-B71E-D8DB26FB91A3}"/>
          </ac:spMkLst>
        </pc:spChg>
        <pc:spChg chg="mod">
          <ac:chgData name="Bess Dunlevy" userId="dd4b9a8537dbe9d0" providerId="LiveId" clId="{A5C72367-0001-4E3B-8E35-C025FCC053D7}" dt="2024-01-21T18:53:02.758" v="314" actId="1076"/>
          <ac:spMkLst>
            <pc:docMk/>
            <pc:sldMk cId="225407624" sldId="360"/>
            <ac:spMk id="42" creationId="{2BA2E32F-8A95-17E0-560B-FF9945B04693}"/>
          </ac:spMkLst>
        </pc:spChg>
        <pc:spChg chg="mod">
          <ac:chgData name="Bess Dunlevy" userId="dd4b9a8537dbe9d0" providerId="LiveId" clId="{A5C72367-0001-4E3B-8E35-C025FCC053D7}" dt="2024-01-21T18:53:07.382" v="317" actId="1076"/>
          <ac:spMkLst>
            <pc:docMk/>
            <pc:sldMk cId="225407624" sldId="360"/>
            <ac:spMk id="44" creationId="{945E2101-F2D7-868C-CAD1-579F88705A29}"/>
          </ac:spMkLst>
        </pc:spChg>
        <pc:spChg chg="mod">
          <ac:chgData name="Bess Dunlevy" userId="dd4b9a8537dbe9d0" providerId="LiveId" clId="{A5C72367-0001-4E3B-8E35-C025FCC053D7}" dt="2024-01-21T18:53:11.167" v="318" actId="1076"/>
          <ac:spMkLst>
            <pc:docMk/>
            <pc:sldMk cId="225407624" sldId="360"/>
            <ac:spMk id="46" creationId="{341CC9D8-75A2-A073-D00D-2BB975042768}"/>
          </ac:spMkLst>
        </pc:spChg>
        <pc:picChg chg="mod">
          <ac:chgData name="Bess Dunlevy" userId="dd4b9a8537dbe9d0" providerId="LiveId" clId="{A5C72367-0001-4E3B-8E35-C025FCC053D7}" dt="2024-01-21T18:54:08.846" v="331" actId="1076"/>
          <ac:picMkLst>
            <pc:docMk/>
            <pc:sldMk cId="225407624" sldId="360"/>
            <ac:picMk id="3" creationId="{1E74E494-53B3-F94F-5D19-F43AD4B5E6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34192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12517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6349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428272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65"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Texture géométrique blanche abstraite">
            <a:extLst>
              <a:ext uri="{FF2B5EF4-FFF2-40B4-BE49-F238E27FC236}">
                <a16:creationId xmlns:a16="http://schemas.microsoft.com/office/drawing/2014/main" id="{7D892949-DF1A-29CD-83CA-622E5FDD72A1}"/>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70890" y="255512"/>
            <a:ext cx="2885883"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1569660"/>
          </a:xfrm>
          <a:prstGeom prst="rect">
            <a:avLst/>
          </a:prstGeom>
          <a:noFill/>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EXEMPLE DE MODÈLE DE PLAN DE MISE EN ŒUVRE DE PROCESSUS MARKETING POUR POWERPOINT</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2547257" y="6477000"/>
            <a:ext cx="9199983" cy="369332"/>
          </a:xfrm>
          <a:prstGeom prst="rect">
            <a:avLst/>
          </a:prstGeom>
          <a:noFill/>
        </p:spPr>
        <p:txBody>
          <a:bodyPr wrap="square" rtlCol="0">
            <a:spAutoFit/>
          </a:bodyPr>
          <a:lstStyle/>
          <a:p>
            <a:pPr algn="r" rtl="0"/>
            <a:r>
              <a:rPr lang="fr-FR" dirty="0">
                <a:solidFill>
                  <a:schemeClr val="bg1"/>
                </a:solidFill>
                <a:latin typeface="Century Gothic" panose="020B0502020202020204" pitchFamily="34" charset="0"/>
              </a:rPr>
              <a:t>PRÉSENTATION DU PLAN DE MISE EN ŒUVRE DE PROCESSUS MARKETING</a:t>
            </a:r>
          </a:p>
        </p:txBody>
      </p:sp>
      <p:sp>
        <p:nvSpPr>
          <p:cNvPr id="11" name="TextBox 10">
            <a:extLst>
              <a:ext uri="{FF2B5EF4-FFF2-40B4-BE49-F238E27FC236}">
                <a16:creationId xmlns:a16="http://schemas.microsoft.com/office/drawing/2014/main" id="{0C01BE91-D333-FE4E-8137-15C695E430C9}"/>
              </a:ext>
            </a:extLst>
          </p:cNvPr>
          <p:cNvSpPr txBox="1"/>
          <p:nvPr/>
        </p:nvSpPr>
        <p:spPr>
          <a:xfrm>
            <a:off x="253548" y="4917591"/>
            <a:ext cx="11221474" cy="707886"/>
          </a:xfrm>
          <a:prstGeom prst="rect">
            <a:avLst/>
          </a:prstGeom>
          <a:noFill/>
        </p:spPr>
        <p:txBody>
          <a:bodyPr wrap="square" rtlCol="0">
            <a:spAutoFit/>
          </a:bodyPr>
          <a:lstStyle/>
          <a:p>
            <a:pPr rtl="0"/>
            <a:r>
              <a:rPr lang="fr-FR" sz="4000">
                <a:solidFill>
                  <a:schemeClr val="accent5">
                    <a:lumMod val="75000"/>
                  </a:schemeClr>
                </a:solidFill>
                <a:latin typeface="Century Gothic" panose="020B0502020202020204" pitchFamily="34" charset="0"/>
              </a:rPr>
              <a:t>POSITIVE CHARGE</a:t>
            </a:r>
          </a:p>
        </p:txBody>
      </p:sp>
      <p:sp>
        <p:nvSpPr>
          <p:cNvPr id="29" name="TextBox 28">
            <a:extLst>
              <a:ext uri="{FF2B5EF4-FFF2-40B4-BE49-F238E27FC236}">
                <a16:creationId xmlns:a16="http://schemas.microsoft.com/office/drawing/2014/main" id="{AEA8878B-0029-978E-6F2E-647554156EB7}"/>
              </a:ext>
            </a:extLst>
          </p:cNvPr>
          <p:cNvSpPr txBox="1"/>
          <p:nvPr/>
        </p:nvSpPr>
        <p:spPr>
          <a:xfrm>
            <a:off x="365018" y="5678517"/>
            <a:ext cx="11221474" cy="430887"/>
          </a:xfrm>
          <a:prstGeom prst="rect">
            <a:avLst/>
          </a:prstGeom>
          <a:noFill/>
        </p:spPr>
        <p:txBody>
          <a:bodyPr wrap="square" rtlCol="0">
            <a:spAutoFit/>
          </a:bodyPr>
          <a:lstStyle/>
          <a:p>
            <a:pPr rtl="0"/>
            <a:r>
              <a:rPr lang="fr-FR" sz="2200">
                <a:solidFill>
                  <a:schemeClr val="accent5">
                    <a:lumMod val="75000"/>
                  </a:schemeClr>
                </a:solidFill>
                <a:latin typeface="Century Gothic" panose="020B0502020202020204" pitchFamily="34" charset="0"/>
              </a:rPr>
              <a:t>01/05/20XX</a:t>
            </a:r>
          </a:p>
        </p:txBody>
      </p:sp>
      <p:sp>
        <p:nvSpPr>
          <p:cNvPr id="30" name="Notched Right Arrow 6">
            <a:extLst>
              <a:ext uri="{FF2B5EF4-FFF2-40B4-BE49-F238E27FC236}">
                <a16:creationId xmlns:a16="http://schemas.microsoft.com/office/drawing/2014/main" id="{D9904639-67BE-C0FB-67CD-D2BD41305DB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46" name="Heptagon 45">
            <a:extLst>
              <a:ext uri="{FF2B5EF4-FFF2-40B4-BE49-F238E27FC236}">
                <a16:creationId xmlns:a16="http://schemas.microsoft.com/office/drawing/2014/main" id="{CD03DA8E-3BA4-3CC7-9659-6AA7B7FB5F51}"/>
              </a:ext>
            </a:extLst>
          </p:cNvPr>
          <p:cNvSpPr/>
          <p:nvPr/>
        </p:nvSpPr>
        <p:spPr>
          <a:xfrm>
            <a:off x="783189" y="2677396"/>
            <a:ext cx="1597891" cy="1597891"/>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ptagon 46">
            <a:extLst>
              <a:ext uri="{FF2B5EF4-FFF2-40B4-BE49-F238E27FC236}">
                <a16:creationId xmlns:a16="http://schemas.microsoft.com/office/drawing/2014/main" id="{AEE93425-D956-7F71-1A38-4775F9C1B74D}"/>
              </a:ext>
            </a:extLst>
          </p:cNvPr>
          <p:cNvSpPr/>
          <p:nvPr/>
        </p:nvSpPr>
        <p:spPr>
          <a:xfrm>
            <a:off x="3535452" y="2677396"/>
            <a:ext cx="1597891" cy="1597891"/>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ptagon 47">
            <a:extLst>
              <a:ext uri="{FF2B5EF4-FFF2-40B4-BE49-F238E27FC236}">
                <a16:creationId xmlns:a16="http://schemas.microsoft.com/office/drawing/2014/main" id="{247D095C-257B-66B2-261B-6A9A9ABFFDF4}"/>
              </a:ext>
            </a:extLst>
          </p:cNvPr>
          <p:cNvSpPr/>
          <p:nvPr/>
        </p:nvSpPr>
        <p:spPr>
          <a:xfrm>
            <a:off x="6452246" y="2650674"/>
            <a:ext cx="1597891" cy="1597891"/>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ptagon 48">
            <a:extLst>
              <a:ext uri="{FF2B5EF4-FFF2-40B4-BE49-F238E27FC236}">
                <a16:creationId xmlns:a16="http://schemas.microsoft.com/office/drawing/2014/main" id="{354FC3BC-C8EF-F267-8FBD-BED25BD973BF}"/>
              </a:ext>
            </a:extLst>
          </p:cNvPr>
          <p:cNvSpPr/>
          <p:nvPr/>
        </p:nvSpPr>
        <p:spPr>
          <a:xfrm>
            <a:off x="9369040" y="2677395"/>
            <a:ext cx="1597891" cy="1597891"/>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 géométrique blanche abstrait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657515"/>
            <a:ext cx="2773223" cy="1569660"/>
          </a:xfrm>
          <a:prstGeom prst="rect">
            <a:avLst/>
          </a:prstGeom>
          <a:noFill/>
        </p:spPr>
        <p:txBody>
          <a:bodyPr wrap="square" rtlCol="0">
            <a:spAutoFit/>
          </a:bodyPr>
          <a:lstStyle/>
          <a:p>
            <a:pPr algn="ctr" rtl="0"/>
            <a:r>
              <a:rPr lang="fr-FR" sz="3200" dirty="0">
                <a:solidFill>
                  <a:srgbClr val="00B050"/>
                </a:solidFill>
                <a:latin typeface="Century Gothic" panose="020B0502020202020204" pitchFamily="34" charset="0"/>
              </a:rPr>
              <a:t>PHASE 1</a:t>
            </a:r>
          </a:p>
          <a:p>
            <a:pPr algn="ctr" rtl="0"/>
            <a:r>
              <a:rPr lang="fr-FR" sz="3200" b="1" dirty="0">
                <a:solidFill>
                  <a:srgbClr val="00B050"/>
                </a:solidFill>
                <a:latin typeface="Century Gothic" panose="020B0502020202020204" pitchFamily="34" charset="0"/>
              </a:rPr>
              <a:t>Recherche </a:t>
            </a:r>
            <a:br>
              <a:rPr lang="en-US" sz="3200" b="1" dirty="0">
                <a:solidFill>
                  <a:srgbClr val="00B050"/>
                </a:solidFill>
                <a:latin typeface="Century Gothic" panose="020B0502020202020204" pitchFamily="34" charset="0"/>
              </a:rPr>
            </a:br>
            <a:r>
              <a:rPr lang="fr-FR" sz="3200" b="1" dirty="0">
                <a:solidFill>
                  <a:srgbClr val="00B050"/>
                </a:solidFill>
                <a:latin typeface="Century Gothic" panose="020B0502020202020204" pitchFamily="34" charset="0"/>
              </a:rPr>
              <a:t>et analyse</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fr-FR" sz="1500" b="1">
                <a:solidFill>
                  <a:schemeClr val="accent2">
                    <a:lumMod val="75000"/>
                  </a:schemeClr>
                </a:solidFill>
                <a:latin typeface="Century Gothic" panose="020B0502020202020204" pitchFamily="34" charset="0"/>
              </a:rPr>
              <a:t>TÂCHE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1015663"/>
          </a:xfrm>
          <a:prstGeom prst="rect">
            <a:avLst/>
          </a:prstGeom>
          <a:noFill/>
        </p:spPr>
        <p:txBody>
          <a:bodyPr wrap="square" rtlCol="0">
            <a:spAutoFit/>
          </a:bodyPr>
          <a:lstStyle/>
          <a:p>
            <a:pPr algn="ctr" rtl="0"/>
            <a:r>
              <a:rPr lang="fr-FR" sz="1200" dirty="0">
                <a:solidFill>
                  <a:schemeClr val="accent2">
                    <a:lumMod val="75000"/>
                  </a:schemeClr>
                </a:solidFill>
                <a:latin typeface="Century Gothic" panose="020B0502020202020204" pitchFamily="34" charset="0"/>
              </a:rPr>
              <a:t>Développer les personnalités des clients,</a:t>
            </a:r>
            <a:br>
              <a:rPr lang="fr-FR" sz="1200" dirty="0">
                <a:solidFill>
                  <a:schemeClr val="accent2">
                    <a:lumMod val="75000"/>
                  </a:schemeClr>
                </a:solidFill>
                <a:latin typeface="Century Gothic" panose="020B0502020202020204" pitchFamily="34" charset="0"/>
              </a:rPr>
            </a:br>
            <a:r>
              <a:rPr lang="fr-FR" sz="1200" dirty="0">
                <a:solidFill>
                  <a:schemeClr val="accent2">
                    <a:lumMod val="75000"/>
                  </a:schemeClr>
                </a:solidFill>
                <a:latin typeface="Century Gothic" panose="020B0502020202020204" pitchFamily="34" charset="0"/>
              </a:rPr>
              <a:t>p. ex. les usagers soucieux de l’environnement, les voyageurs long-courriers, les entreprises de logistique commerciale.</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fr-FR" sz="1500" b="1">
                <a:solidFill>
                  <a:schemeClr val="tx2">
                    <a:lumMod val="75000"/>
                  </a:schemeClr>
                </a:solidFill>
                <a:latin typeface="Century Gothic" panose="020B0502020202020204" pitchFamily="34" charset="0"/>
              </a:rPr>
              <a:t>TÂCHE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646331"/>
          </a:xfrm>
          <a:prstGeom prst="rect">
            <a:avLst/>
          </a:prstGeom>
          <a:noFill/>
        </p:spPr>
        <p:txBody>
          <a:bodyPr wrap="square" rtlCol="0">
            <a:spAutoFit/>
          </a:bodyPr>
          <a:lstStyle/>
          <a:p>
            <a:pPr algn="ctr" rtl="0"/>
            <a:r>
              <a:rPr lang="fr-FR" sz="1200">
                <a:solidFill>
                  <a:schemeClr val="tx2">
                    <a:lumMod val="75000"/>
                  </a:schemeClr>
                </a:solidFill>
                <a:latin typeface="Century Gothic" panose="020B0502020202020204" pitchFamily="34" charset="0"/>
              </a:rPr>
              <a:t>Analyser l’infrastructure de recharge et les modèles tarifaires de la concurrence.</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fr-FR" sz="1500" b="1">
                <a:solidFill>
                  <a:schemeClr val="accent6"/>
                </a:solidFill>
                <a:latin typeface="Century Gothic" panose="020B0502020202020204" pitchFamily="34" charset="0"/>
              </a:rPr>
              <a:t>TÂCHE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258655" y="2787291"/>
            <a:ext cx="2174495" cy="646331"/>
          </a:xfrm>
          <a:prstGeom prst="rect">
            <a:avLst/>
          </a:prstGeom>
          <a:noFill/>
        </p:spPr>
        <p:txBody>
          <a:bodyPr wrap="square" rtlCol="0">
            <a:spAutoFit/>
          </a:bodyPr>
          <a:lstStyle/>
          <a:p>
            <a:pPr algn="ctr" rtl="0"/>
            <a:r>
              <a:rPr lang="fr-FR" sz="1200">
                <a:solidFill>
                  <a:schemeClr val="accent6"/>
                </a:solidFill>
                <a:latin typeface="Century Gothic" panose="020B0502020202020204" pitchFamily="34" charset="0"/>
              </a:rPr>
              <a:t>Identifier les villes/zones cibles ayant le plus haut taux de possession de VE.</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fr-FR" sz="2100">
                <a:solidFill>
                  <a:schemeClr val="tx1">
                    <a:lumMod val="65000"/>
                    <a:lumOff val="35000"/>
                  </a:schemeClr>
                </a:solidFill>
                <a:latin typeface="Century Gothic" panose="020B0502020202020204" pitchFamily="34" charset="0"/>
                <a:ea typeface="Arial" charset="0"/>
                <a:cs typeface="Arial" charset="0"/>
              </a:rPr>
              <a:t>POSITIVE CHARGE — PHASE 1</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fr-FR" sz="1500" b="1">
                <a:solidFill>
                  <a:schemeClr val="accent4">
                    <a:lumMod val="75000"/>
                  </a:schemeClr>
                </a:solidFill>
                <a:latin typeface="Century Gothic" panose="020B0502020202020204" pitchFamily="34" charset="0"/>
              </a:rPr>
              <a:t>TÂCHE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rtl="0"/>
            <a:r>
              <a:rPr lang="fr-FR" sz="1200" dirty="0">
                <a:solidFill>
                  <a:schemeClr val="accent4">
                    <a:lumMod val="75000"/>
                  </a:schemeClr>
                </a:solidFill>
                <a:latin typeface="Century Gothic" panose="020B0502020202020204" pitchFamily="34" charset="0"/>
              </a:rPr>
              <a:t>Évaluer la perception actuelle de la marque et la présence en ligne de « Positive Charge ».</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ure géométrique blanche abstrait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fr-FR" sz="1500" b="1">
                <a:solidFill>
                  <a:schemeClr val="accent2">
                    <a:lumMod val="75000"/>
                  </a:schemeClr>
                </a:solidFill>
                <a:latin typeface="Century Gothic" panose="020B0502020202020204" pitchFamily="34" charset="0"/>
              </a:rPr>
              <a:t>TÂCHE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461665"/>
          </a:xfrm>
          <a:prstGeom prst="rect">
            <a:avLst/>
          </a:prstGeom>
          <a:noFill/>
        </p:spPr>
        <p:txBody>
          <a:bodyPr wrap="square" rtlCol="0">
            <a:spAutoFit/>
          </a:bodyPr>
          <a:lstStyle/>
          <a:p>
            <a:pPr algn="ctr" rtl="0"/>
            <a:r>
              <a:rPr lang="fr-FR" sz="1200">
                <a:solidFill>
                  <a:schemeClr val="accent2">
                    <a:lumMod val="75000"/>
                  </a:schemeClr>
                </a:solidFill>
                <a:latin typeface="Century Gothic" panose="020B0502020202020204" pitchFamily="34" charset="0"/>
              </a:rPr>
              <a:t>Allouer un budget pour des collaborations avec des fabricants ou des concessionnaires de VE.</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fr-FR" sz="1500" b="1">
                <a:solidFill>
                  <a:schemeClr val="tx2">
                    <a:lumMod val="75000"/>
                  </a:schemeClr>
                </a:solidFill>
                <a:latin typeface="Century Gothic" panose="020B0502020202020204" pitchFamily="34" charset="0"/>
              </a:rPr>
              <a:t>TÂCHE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830997"/>
          </a:xfrm>
          <a:prstGeom prst="rect">
            <a:avLst/>
          </a:prstGeom>
          <a:noFill/>
        </p:spPr>
        <p:txBody>
          <a:bodyPr wrap="square" rtlCol="0">
            <a:spAutoFit/>
          </a:bodyPr>
          <a:lstStyle/>
          <a:p>
            <a:pPr algn="ctr" rtl="0"/>
            <a:r>
              <a:rPr lang="fr-FR" sz="1200">
                <a:solidFill>
                  <a:schemeClr val="tx2">
                    <a:lumMod val="75000"/>
                  </a:schemeClr>
                </a:solidFill>
                <a:latin typeface="Century Gothic" panose="020B0502020202020204" pitchFamily="34" charset="0"/>
              </a:rPr>
              <a:t>Déterminer les plateformes publicitaires pour atteindre les entreprises de logistique et les propriétaires de VE individuels.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fr-FR" sz="1500" b="1">
                <a:solidFill>
                  <a:schemeClr val="accent6"/>
                </a:solidFill>
                <a:latin typeface="Century Gothic" panose="020B0502020202020204" pitchFamily="34" charset="0"/>
              </a:rPr>
              <a:t>TÂCHE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050125" y="2787291"/>
            <a:ext cx="2591556" cy="1015663"/>
          </a:xfrm>
          <a:prstGeom prst="rect">
            <a:avLst/>
          </a:prstGeom>
          <a:noFill/>
        </p:spPr>
        <p:txBody>
          <a:bodyPr wrap="square" rtlCol="0">
            <a:spAutoFit/>
          </a:bodyPr>
          <a:lstStyle/>
          <a:p>
            <a:pPr algn="ctr" rtl="0"/>
            <a:r>
              <a:rPr lang="fr-FR" sz="1200" dirty="0">
                <a:solidFill>
                  <a:schemeClr val="accent6"/>
                </a:solidFill>
                <a:latin typeface="Century Gothic" panose="020B0502020202020204" pitchFamily="34" charset="0"/>
              </a:rPr>
              <a:t>Définir des indicateurs clé de performances pour l’acquisition et l’engagement des utilisateurs sur l’application « Positive Charge ».</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fr-FR" sz="2100">
                <a:solidFill>
                  <a:schemeClr val="tx1">
                    <a:lumMod val="65000"/>
                    <a:lumOff val="35000"/>
                  </a:schemeClr>
                </a:solidFill>
                <a:latin typeface="Century Gothic" panose="020B0502020202020204" pitchFamily="34" charset="0"/>
                <a:ea typeface="Arial" charset="0"/>
                <a:cs typeface="Arial" charset="0"/>
              </a:rPr>
              <a:t>POSITIVE CHARGE — PHASE 2</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fr-FR" sz="1500" b="1">
                <a:solidFill>
                  <a:schemeClr val="accent4">
                    <a:lumMod val="75000"/>
                  </a:schemeClr>
                </a:solidFill>
                <a:latin typeface="Century Gothic" panose="020B0502020202020204" pitchFamily="34" charset="0"/>
              </a:rPr>
              <a:t>TÂCHE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rtl="0"/>
            <a:r>
              <a:rPr lang="fr-FR" sz="1200">
                <a:solidFill>
                  <a:schemeClr val="accent4">
                    <a:lumMod val="75000"/>
                  </a:schemeClr>
                </a:solidFill>
                <a:latin typeface="Century Gothic" panose="020B0502020202020204" pitchFamily="34" charset="0"/>
              </a:rPr>
              <a:t>Concevoir une stratégie de contenu mettant l’accent sur les avantages et le caractère unique de « Positive Charge ».</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ptagon 4">
            <a:extLst>
              <a:ext uri="{FF2B5EF4-FFF2-40B4-BE49-F238E27FC236}">
                <a16:creationId xmlns:a16="http://schemas.microsoft.com/office/drawing/2014/main" id="{617EF6C1-33AC-1B37-5149-6263490FB6B6}"/>
              </a:ext>
            </a:extLst>
          </p:cNvPr>
          <p:cNvSpPr/>
          <p:nvPr/>
        </p:nvSpPr>
        <p:spPr>
          <a:xfrm>
            <a:off x="4240306" y="1819835"/>
            <a:ext cx="3218330" cy="3218330"/>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6EDD38-434B-E152-4865-F093A5B20E9E}"/>
              </a:ext>
            </a:extLst>
          </p:cNvPr>
          <p:cNvSpPr txBox="1"/>
          <p:nvPr/>
        </p:nvSpPr>
        <p:spPr>
          <a:xfrm>
            <a:off x="4334826" y="2837307"/>
            <a:ext cx="3051170" cy="1323439"/>
          </a:xfrm>
          <a:prstGeom prst="rect">
            <a:avLst/>
          </a:prstGeom>
          <a:noFill/>
        </p:spPr>
        <p:txBody>
          <a:bodyPr wrap="square" rtlCol="0">
            <a:spAutoFit/>
          </a:bodyPr>
          <a:lstStyle/>
          <a:p>
            <a:pPr algn="ctr" rtl="0"/>
            <a:r>
              <a:rPr lang="fr-FR" sz="2800" dirty="0">
                <a:solidFill>
                  <a:schemeClr val="accent6">
                    <a:lumMod val="20000"/>
                    <a:lumOff val="80000"/>
                  </a:schemeClr>
                </a:solidFill>
                <a:latin typeface="Century Gothic" panose="020B0502020202020204" pitchFamily="34" charset="0"/>
              </a:rPr>
              <a:t>PHASE 2</a:t>
            </a:r>
          </a:p>
          <a:p>
            <a:pPr algn="ctr" rtl="0"/>
            <a:r>
              <a:rPr lang="fr-FR" sz="2800" b="1">
                <a:solidFill>
                  <a:schemeClr val="accent6">
                    <a:lumMod val="20000"/>
                    <a:lumOff val="80000"/>
                  </a:schemeClr>
                </a:solidFill>
                <a:latin typeface="Century Gothic" panose="020B0502020202020204" pitchFamily="34" charset="0"/>
              </a:rPr>
              <a:t>Développement </a:t>
            </a:r>
            <a:r>
              <a:rPr lang="fr-FR" sz="2400" b="1" dirty="0">
                <a:solidFill>
                  <a:schemeClr val="accent6">
                    <a:lumMod val="20000"/>
                    <a:lumOff val="80000"/>
                  </a:schemeClr>
                </a:solidFill>
                <a:latin typeface="Century Gothic" panose="020B0502020202020204" pitchFamily="34" charset="0"/>
              </a:rPr>
              <a:t>de la stratégie</a:t>
            </a:r>
          </a:p>
        </p:txBody>
      </p:sp>
    </p:spTree>
    <p:extLst>
      <p:ext uri="{BB962C8B-B14F-4D97-AF65-F5344CB8AC3E}">
        <p14:creationId xmlns:p14="http://schemas.microsoft.com/office/powerpoint/2010/main" val="5501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ure géométrique blanche abstrait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rtl="0"/>
            <a:r>
              <a:rPr lang="fr-FR" sz="1500" b="1">
                <a:solidFill>
                  <a:schemeClr val="accent2">
                    <a:lumMod val="75000"/>
                  </a:schemeClr>
                </a:solidFill>
                <a:latin typeface="Century Gothic" panose="020B0502020202020204" pitchFamily="34" charset="0"/>
              </a:rPr>
              <a:t>TÂCHE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646331"/>
          </a:xfrm>
          <a:prstGeom prst="rect">
            <a:avLst/>
          </a:prstGeom>
          <a:noFill/>
        </p:spPr>
        <p:txBody>
          <a:bodyPr wrap="square" rtlCol="0">
            <a:spAutoFit/>
          </a:bodyPr>
          <a:lstStyle/>
          <a:p>
            <a:pPr algn="ctr" rtl="0"/>
            <a:r>
              <a:rPr lang="fr-FR" sz="1200">
                <a:solidFill>
                  <a:schemeClr val="accent2">
                    <a:lumMod val="75000"/>
                  </a:schemeClr>
                </a:solidFill>
                <a:latin typeface="Century Gothic" panose="020B0502020202020204" pitchFamily="34" charset="0"/>
              </a:rPr>
              <a:t>Augmenter la présence sur les réseaux sociaux grâce à des témoignages de clients et du contenu sur la réalisation.</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rtl="0"/>
            <a:r>
              <a:rPr lang="fr-FR" sz="1500" b="1">
                <a:solidFill>
                  <a:schemeClr val="tx2">
                    <a:lumMod val="75000"/>
                  </a:schemeClr>
                </a:solidFill>
                <a:latin typeface="Century Gothic" panose="020B0502020202020204" pitchFamily="34" charset="0"/>
              </a:rPr>
              <a:t>TÂCHE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216698" y="4992089"/>
            <a:ext cx="2356148" cy="830997"/>
          </a:xfrm>
          <a:prstGeom prst="rect">
            <a:avLst/>
          </a:prstGeom>
          <a:noFill/>
        </p:spPr>
        <p:txBody>
          <a:bodyPr wrap="square" rtlCol="0">
            <a:spAutoFit/>
          </a:bodyPr>
          <a:lstStyle/>
          <a:p>
            <a:pPr algn="ctr" rtl="0"/>
            <a:r>
              <a:rPr lang="fr-FR" sz="1200" dirty="0">
                <a:solidFill>
                  <a:schemeClr val="tx2">
                    <a:lumMod val="75000"/>
                  </a:schemeClr>
                </a:solidFill>
                <a:latin typeface="Century Gothic" panose="020B0502020202020204" pitchFamily="34" charset="0"/>
              </a:rPr>
              <a:t>Lancer des campagnes </a:t>
            </a:r>
            <a:br>
              <a:rPr lang="fr-FR" sz="1200" dirty="0">
                <a:solidFill>
                  <a:schemeClr val="tx2">
                    <a:lumMod val="75000"/>
                  </a:schemeClr>
                </a:solidFill>
                <a:latin typeface="Century Gothic" panose="020B0502020202020204" pitchFamily="34" charset="0"/>
              </a:rPr>
            </a:br>
            <a:r>
              <a:rPr lang="fr-FR" sz="1200" dirty="0">
                <a:solidFill>
                  <a:schemeClr val="tx2">
                    <a:lumMod val="75000"/>
                  </a:schemeClr>
                </a:solidFill>
                <a:latin typeface="Century Gothic" panose="020B0502020202020204" pitchFamily="34" charset="0"/>
              </a:rPr>
              <a:t>d’e-mail ciblées aux entreprises logistiques sur les forfaits de recharge en gros.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rtl="0"/>
            <a:r>
              <a:rPr lang="fr-FR" sz="1500" b="1">
                <a:solidFill>
                  <a:schemeClr val="accent6"/>
                </a:solidFill>
                <a:latin typeface="Century Gothic" panose="020B0502020202020204" pitchFamily="34" charset="0"/>
              </a:rPr>
              <a:t>TÂCHE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996945" y="2787291"/>
            <a:ext cx="2575900" cy="830997"/>
          </a:xfrm>
          <a:prstGeom prst="rect">
            <a:avLst/>
          </a:prstGeom>
          <a:noFill/>
        </p:spPr>
        <p:txBody>
          <a:bodyPr wrap="square" rtlCol="0">
            <a:spAutoFit/>
          </a:bodyPr>
          <a:lstStyle/>
          <a:p>
            <a:pPr algn="ctr" rtl="0"/>
            <a:r>
              <a:rPr lang="fr-FR" sz="1200">
                <a:solidFill>
                  <a:schemeClr val="accent6"/>
                </a:solidFill>
                <a:latin typeface="Century Gothic" panose="020B0502020202020204" pitchFamily="34" charset="0"/>
              </a:rPr>
              <a:t>Lancer une série de vidéos pédagogiques sur les avantages environnementaux de l’utilisation des bornes « Positive Charge ».</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fr-FR" sz="2100">
                <a:solidFill>
                  <a:schemeClr val="tx1">
                    <a:lumMod val="65000"/>
                    <a:lumOff val="35000"/>
                  </a:schemeClr>
                </a:solidFill>
                <a:latin typeface="Century Gothic" panose="020B0502020202020204" pitchFamily="34" charset="0"/>
                <a:ea typeface="Arial" charset="0"/>
                <a:cs typeface="Arial" charset="0"/>
              </a:rPr>
              <a:t>POSITIVE CHARGE — PHASE 3</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rtl="0"/>
            <a:r>
              <a:rPr lang="fr-FR" sz="1500" b="1">
                <a:solidFill>
                  <a:schemeClr val="accent4">
                    <a:lumMod val="75000"/>
                  </a:schemeClr>
                </a:solidFill>
                <a:latin typeface="Century Gothic" panose="020B0502020202020204" pitchFamily="34" charset="0"/>
              </a:rPr>
              <a:t>TÂCHE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rtl="0"/>
            <a:r>
              <a:rPr lang="fr-FR" sz="1200">
                <a:solidFill>
                  <a:schemeClr val="accent4">
                    <a:lumMod val="75000"/>
                  </a:schemeClr>
                </a:solidFill>
                <a:latin typeface="Century Gothic" panose="020B0502020202020204" pitchFamily="34" charset="0"/>
              </a:rPr>
              <a:t>Collaborer avec des entreprises locales près des bornes de recharge pour des promotions mutuelles.</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ptagon 1">
            <a:extLst>
              <a:ext uri="{FF2B5EF4-FFF2-40B4-BE49-F238E27FC236}">
                <a16:creationId xmlns:a16="http://schemas.microsoft.com/office/drawing/2014/main" id="{5F2A3FB2-C218-730E-98ED-E1FF61F401CE}"/>
              </a:ext>
            </a:extLst>
          </p:cNvPr>
          <p:cNvSpPr/>
          <p:nvPr/>
        </p:nvSpPr>
        <p:spPr>
          <a:xfrm>
            <a:off x="4240306" y="1819835"/>
            <a:ext cx="3218330" cy="3218330"/>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3951BDF-9310-2A49-1B00-BA625A0BE78E}"/>
              </a:ext>
            </a:extLst>
          </p:cNvPr>
          <p:cNvSpPr txBox="1"/>
          <p:nvPr/>
        </p:nvSpPr>
        <p:spPr>
          <a:xfrm>
            <a:off x="4500004" y="2660232"/>
            <a:ext cx="2773223" cy="1569660"/>
          </a:xfrm>
          <a:prstGeom prst="rect">
            <a:avLst/>
          </a:prstGeom>
          <a:noFill/>
        </p:spPr>
        <p:txBody>
          <a:bodyPr wrap="square" rtlCol="0">
            <a:spAutoFit/>
          </a:bodyPr>
          <a:lstStyle/>
          <a:p>
            <a:pPr algn="ctr" rtl="0"/>
            <a:r>
              <a:rPr lang="fr-FR" sz="3200">
                <a:solidFill>
                  <a:schemeClr val="accent5">
                    <a:lumMod val="20000"/>
                    <a:lumOff val="80000"/>
                  </a:schemeClr>
                </a:solidFill>
                <a:latin typeface="Century Gothic" panose="020B0502020202020204" pitchFamily="34" charset="0"/>
              </a:rPr>
              <a:t>PHASE 3</a:t>
            </a:r>
          </a:p>
          <a:p>
            <a:pPr algn="ctr" rtl="0"/>
            <a:r>
              <a:rPr lang="fr-FR" sz="3200" b="1">
                <a:solidFill>
                  <a:schemeClr val="accent5">
                    <a:lumMod val="20000"/>
                    <a:lumOff val="80000"/>
                  </a:schemeClr>
                </a:solidFill>
                <a:latin typeface="Century Gothic" panose="020B0502020202020204" pitchFamily="34" charset="0"/>
              </a:rPr>
              <a:t>Exécution et déploiement</a:t>
            </a:r>
          </a:p>
        </p:txBody>
      </p:sp>
    </p:spTree>
    <p:extLst>
      <p:ext uri="{BB962C8B-B14F-4D97-AF65-F5344CB8AC3E}">
        <p14:creationId xmlns:p14="http://schemas.microsoft.com/office/powerpoint/2010/main" val="41274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ure géométrique blanche abstrait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0"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2332800" y="5659559"/>
            <a:ext cx="2653697" cy="323165"/>
          </a:xfrm>
          <a:prstGeom prst="rect">
            <a:avLst/>
          </a:prstGeom>
          <a:noFill/>
        </p:spPr>
        <p:txBody>
          <a:bodyPr wrap="square" rtlCol="0">
            <a:spAutoFit/>
          </a:bodyPr>
          <a:lstStyle/>
          <a:p>
            <a:pPr algn="ctr" rtl="0"/>
            <a:r>
              <a:rPr lang="fr-FR" sz="1500" b="1">
                <a:solidFill>
                  <a:schemeClr val="accent2">
                    <a:lumMod val="75000"/>
                  </a:schemeClr>
                </a:solidFill>
                <a:latin typeface="Century Gothic" panose="020B0502020202020204" pitchFamily="34" charset="0"/>
              </a:rPr>
              <a:t>TÂCHE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2174402" y="5991447"/>
            <a:ext cx="3076868" cy="646331"/>
          </a:xfrm>
          <a:prstGeom prst="rect">
            <a:avLst/>
          </a:prstGeom>
          <a:noFill/>
        </p:spPr>
        <p:txBody>
          <a:bodyPr wrap="square" rtlCol="0">
            <a:spAutoFit/>
          </a:bodyPr>
          <a:lstStyle/>
          <a:p>
            <a:pPr algn="ctr" rtl="0"/>
            <a:r>
              <a:rPr lang="fr-FR" sz="1200" dirty="0">
                <a:solidFill>
                  <a:schemeClr val="accent2">
                    <a:lumMod val="75000"/>
                  </a:schemeClr>
                </a:solidFill>
                <a:latin typeface="Century Gothic" panose="020B0502020202020204" pitchFamily="34" charset="0"/>
              </a:rPr>
              <a:t>Ajuster la stratégie de contenu en fonction des métriques d’engagement des utilisateurs.</a:t>
            </a:r>
          </a:p>
        </p:txBody>
      </p:sp>
      <p:sp>
        <p:nvSpPr>
          <p:cNvPr id="32" name="TextBox 31">
            <a:extLst>
              <a:ext uri="{FF2B5EF4-FFF2-40B4-BE49-F238E27FC236}">
                <a16:creationId xmlns:a16="http://schemas.microsoft.com/office/drawing/2014/main" id="{2ADE9991-7CDC-8860-5C22-C2A357AD2BAD}"/>
              </a:ext>
            </a:extLst>
          </p:cNvPr>
          <p:cNvSpPr txBox="1"/>
          <p:nvPr/>
        </p:nvSpPr>
        <p:spPr>
          <a:xfrm>
            <a:off x="376824" y="3963125"/>
            <a:ext cx="2653697" cy="323165"/>
          </a:xfrm>
          <a:prstGeom prst="rect">
            <a:avLst/>
          </a:prstGeom>
          <a:noFill/>
        </p:spPr>
        <p:txBody>
          <a:bodyPr wrap="square" rtlCol="0">
            <a:spAutoFit/>
          </a:bodyPr>
          <a:lstStyle/>
          <a:p>
            <a:pPr algn="ctr" rtl="0"/>
            <a:r>
              <a:rPr lang="fr-FR" sz="1500" b="1">
                <a:solidFill>
                  <a:schemeClr val="tx2">
                    <a:lumMod val="75000"/>
                  </a:schemeClr>
                </a:solidFill>
                <a:latin typeface="Century Gothic" panose="020B0502020202020204" pitchFamily="34" charset="0"/>
              </a:rPr>
              <a:t>TÂCHE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659623" y="4295013"/>
            <a:ext cx="2174495" cy="646331"/>
          </a:xfrm>
          <a:prstGeom prst="rect">
            <a:avLst/>
          </a:prstGeom>
          <a:noFill/>
        </p:spPr>
        <p:txBody>
          <a:bodyPr wrap="square" rtlCol="0">
            <a:spAutoFit/>
          </a:bodyPr>
          <a:lstStyle/>
          <a:p>
            <a:pPr algn="ctr" rtl="0"/>
            <a:r>
              <a:rPr lang="fr-FR" sz="1200">
                <a:solidFill>
                  <a:schemeClr val="tx2">
                    <a:lumMod val="75000"/>
                  </a:schemeClr>
                </a:solidFill>
                <a:latin typeface="Century Gothic" panose="020B0502020202020204" pitchFamily="34" charset="0"/>
              </a:rPr>
              <a:t>Optimiser les campagnes publicitaires en fonction des taux de clics et des conversions.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470035" y="1752491"/>
            <a:ext cx="2653697" cy="323165"/>
          </a:xfrm>
          <a:prstGeom prst="rect">
            <a:avLst/>
          </a:prstGeom>
          <a:noFill/>
        </p:spPr>
        <p:txBody>
          <a:bodyPr wrap="square" rtlCol="0">
            <a:spAutoFit/>
          </a:bodyPr>
          <a:lstStyle/>
          <a:p>
            <a:pPr algn="ctr" rtl="0"/>
            <a:r>
              <a:rPr lang="fr-FR" sz="1500" b="1">
                <a:solidFill>
                  <a:schemeClr val="accent6"/>
                </a:solidFill>
                <a:latin typeface="Century Gothic" panose="020B0502020202020204" pitchFamily="34" charset="0"/>
              </a:rPr>
              <a:t>TÂCHE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478997" y="2090215"/>
            <a:ext cx="2575900" cy="830997"/>
          </a:xfrm>
          <a:prstGeom prst="rect">
            <a:avLst/>
          </a:prstGeom>
          <a:noFill/>
        </p:spPr>
        <p:txBody>
          <a:bodyPr wrap="square" rtlCol="0">
            <a:spAutoFit/>
          </a:bodyPr>
          <a:lstStyle/>
          <a:p>
            <a:pPr algn="ctr" rtl="0"/>
            <a:r>
              <a:rPr lang="fr-FR" sz="1200">
                <a:solidFill>
                  <a:schemeClr val="accent6"/>
                </a:solidFill>
                <a:latin typeface="Century Gothic" panose="020B0502020202020204" pitchFamily="34" charset="0"/>
              </a:rPr>
              <a:t>Surveiller les rétroactions des utilisateurs sur l’application « Positive Charge » et améliorer l’expérience utilisateur.</a:t>
            </a:r>
          </a:p>
        </p:txBody>
      </p:sp>
      <p:sp>
        <p:nvSpPr>
          <p:cNvPr id="42" name="Heptagon 41">
            <a:extLst>
              <a:ext uri="{FF2B5EF4-FFF2-40B4-BE49-F238E27FC236}">
                <a16:creationId xmlns:a16="http://schemas.microsoft.com/office/drawing/2014/main" id="{2BA2E32F-8A95-17E0-560B-FF9945B04693}"/>
              </a:ext>
            </a:extLst>
          </p:cNvPr>
          <p:cNvSpPr/>
          <p:nvPr/>
        </p:nvSpPr>
        <p:spPr>
          <a:xfrm>
            <a:off x="3319896" y="4926465"/>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351524" y="3190605"/>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457133" y="1033455"/>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pPr rtl="0"/>
            <a:r>
              <a:rPr lang="fr-FR" sz="2100">
                <a:solidFill>
                  <a:schemeClr val="tx1">
                    <a:lumMod val="65000"/>
                    <a:lumOff val="35000"/>
                  </a:schemeClr>
                </a:solidFill>
                <a:latin typeface="Century Gothic" panose="020B0502020202020204" pitchFamily="34" charset="0"/>
                <a:ea typeface="Arial" charset="0"/>
                <a:cs typeface="Arial" charset="0"/>
              </a:rPr>
              <a:t>POSITIVE CHARGE — PHASE 4</a:t>
            </a:r>
          </a:p>
        </p:txBody>
      </p:sp>
      <p:sp>
        <p:nvSpPr>
          <p:cNvPr id="8" name="TextBox 7">
            <a:extLst>
              <a:ext uri="{FF2B5EF4-FFF2-40B4-BE49-F238E27FC236}">
                <a16:creationId xmlns:a16="http://schemas.microsoft.com/office/drawing/2014/main" id="{C30BD451-B59B-7C72-A168-1495E895C275}"/>
              </a:ext>
            </a:extLst>
          </p:cNvPr>
          <p:cNvSpPr txBox="1"/>
          <p:nvPr/>
        </p:nvSpPr>
        <p:spPr>
          <a:xfrm>
            <a:off x="7578841" y="1758327"/>
            <a:ext cx="2653697" cy="323165"/>
          </a:xfrm>
          <a:prstGeom prst="rect">
            <a:avLst/>
          </a:prstGeom>
          <a:noFill/>
        </p:spPr>
        <p:txBody>
          <a:bodyPr wrap="square" rtlCol="0">
            <a:spAutoFit/>
          </a:bodyPr>
          <a:lstStyle/>
          <a:p>
            <a:pPr algn="ctr" rtl="0"/>
            <a:r>
              <a:rPr lang="fr-FR" sz="1500" b="1">
                <a:solidFill>
                  <a:schemeClr val="accent4">
                    <a:lumMod val="75000"/>
                  </a:schemeClr>
                </a:solidFill>
                <a:latin typeface="Century Gothic" panose="020B0502020202020204" pitchFamily="34" charset="0"/>
              </a:rPr>
              <a:t>TÂCHE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7861640" y="2090215"/>
            <a:ext cx="2174495" cy="646331"/>
          </a:xfrm>
          <a:prstGeom prst="rect">
            <a:avLst/>
          </a:prstGeom>
          <a:noFill/>
        </p:spPr>
        <p:txBody>
          <a:bodyPr wrap="square" rtlCol="0">
            <a:spAutoFit/>
          </a:bodyPr>
          <a:lstStyle/>
          <a:p>
            <a:pPr algn="ctr" rtl="0"/>
            <a:r>
              <a:rPr lang="fr-FR" sz="1200">
                <a:solidFill>
                  <a:schemeClr val="accent4">
                    <a:lumMod val="75000"/>
                  </a:schemeClr>
                </a:solidFill>
                <a:latin typeface="Century Gothic" panose="020B0502020202020204" pitchFamily="34" charset="0"/>
              </a:rPr>
              <a:t>Interroger les utilisateurs sur les fonctionnalités ou les emplacements souhaités pour les nouvelles bornes de recharge.</a:t>
            </a:r>
          </a:p>
        </p:txBody>
      </p:sp>
      <p:sp>
        <p:nvSpPr>
          <p:cNvPr id="11" name="Heptagon 10">
            <a:extLst>
              <a:ext uri="{FF2B5EF4-FFF2-40B4-BE49-F238E27FC236}">
                <a16:creationId xmlns:a16="http://schemas.microsoft.com/office/drawing/2014/main" id="{2168E67E-5F83-4AE5-4821-FDD49E936396}"/>
              </a:ext>
            </a:extLst>
          </p:cNvPr>
          <p:cNvSpPr/>
          <p:nvPr/>
        </p:nvSpPr>
        <p:spPr>
          <a:xfrm>
            <a:off x="8553541" y="985807"/>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ptagon 4">
            <a:extLst>
              <a:ext uri="{FF2B5EF4-FFF2-40B4-BE49-F238E27FC236}">
                <a16:creationId xmlns:a16="http://schemas.microsoft.com/office/drawing/2014/main" id="{AE7ED668-7014-9C80-907F-292E643A4AB3}"/>
              </a:ext>
            </a:extLst>
          </p:cNvPr>
          <p:cNvSpPr/>
          <p:nvPr/>
        </p:nvSpPr>
        <p:spPr>
          <a:xfrm>
            <a:off x="4240306" y="1819835"/>
            <a:ext cx="3218330" cy="3218330"/>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B7BA850-D6EC-430F-D076-47E4463FBB50}"/>
              </a:ext>
            </a:extLst>
          </p:cNvPr>
          <p:cNvSpPr txBox="1"/>
          <p:nvPr/>
        </p:nvSpPr>
        <p:spPr>
          <a:xfrm>
            <a:off x="4500004" y="2585911"/>
            <a:ext cx="2773223" cy="1877437"/>
          </a:xfrm>
          <a:prstGeom prst="rect">
            <a:avLst/>
          </a:prstGeom>
          <a:noFill/>
        </p:spPr>
        <p:txBody>
          <a:bodyPr wrap="square" rtlCol="0">
            <a:spAutoFit/>
          </a:bodyPr>
          <a:lstStyle/>
          <a:p>
            <a:pPr algn="ctr" rtl="0"/>
            <a:r>
              <a:rPr lang="fr-FR" sz="3200" dirty="0">
                <a:solidFill>
                  <a:schemeClr val="tx2">
                    <a:lumMod val="20000"/>
                    <a:lumOff val="80000"/>
                  </a:schemeClr>
                </a:solidFill>
                <a:latin typeface="Century Gothic" panose="020B0502020202020204" pitchFamily="34" charset="0"/>
              </a:rPr>
              <a:t>PHASE 4</a:t>
            </a:r>
          </a:p>
          <a:p>
            <a:pPr algn="ctr" rtl="0"/>
            <a:r>
              <a:rPr lang="fr-FR" sz="2800" b="1" dirty="0">
                <a:solidFill>
                  <a:schemeClr val="tx2">
                    <a:lumMod val="20000"/>
                    <a:lumOff val="80000"/>
                  </a:schemeClr>
                </a:solidFill>
                <a:latin typeface="Century Gothic" panose="020B0502020202020204" pitchFamily="34" charset="0"/>
              </a:rPr>
              <a:t>Surveillance et optimisation, rétroactions</a:t>
            </a:r>
          </a:p>
        </p:txBody>
      </p:sp>
      <p:sp>
        <p:nvSpPr>
          <p:cNvPr id="14" name="TextBox 13">
            <a:extLst>
              <a:ext uri="{FF2B5EF4-FFF2-40B4-BE49-F238E27FC236}">
                <a16:creationId xmlns:a16="http://schemas.microsoft.com/office/drawing/2014/main" id="{CBC04747-453C-6099-CAAA-B5817BADB244}"/>
              </a:ext>
            </a:extLst>
          </p:cNvPr>
          <p:cNvSpPr txBox="1"/>
          <p:nvPr/>
        </p:nvSpPr>
        <p:spPr>
          <a:xfrm>
            <a:off x="8874832" y="3901496"/>
            <a:ext cx="2653697" cy="323165"/>
          </a:xfrm>
          <a:prstGeom prst="rect">
            <a:avLst/>
          </a:prstGeom>
          <a:noFill/>
        </p:spPr>
        <p:txBody>
          <a:bodyPr wrap="square" rtlCol="0">
            <a:spAutoFit/>
          </a:bodyPr>
          <a:lstStyle/>
          <a:p>
            <a:pPr algn="ctr" rtl="0"/>
            <a:r>
              <a:rPr lang="fr-FR" sz="1500" b="1">
                <a:solidFill>
                  <a:schemeClr val="accent6">
                    <a:lumMod val="75000"/>
                  </a:schemeClr>
                </a:solidFill>
                <a:latin typeface="Century Gothic" panose="020B0502020202020204" pitchFamily="34" charset="0"/>
              </a:rPr>
              <a:t>TÂCHE 5</a:t>
            </a:r>
          </a:p>
        </p:txBody>
      </p:sp>
      <p:sp>
        <p:nvSpPr>
          <p:cNvPr id="15" name="TextBox 14">
            <a:extLst>
              <a:ext uri="{FF2B5EF4-FFF2-40B4-BE49-F238E27FC236}">
                <a16:creationId xmlns:a16="http://schemas.microsoft.com/office/drawing/2014/main" id="{6037EDC3-1FFD-0D5E-4CA7-219988F922BD}"/>
              </a:ext>
            </a:extLst>
          </p:cNvPr>
          <p:cNvSpPr txBox="1"/>
          <p:nvPr/>
        </p:nvSpPr>
        <p:spPr>
          <a:xfrm>
            <a:off x="9038462" y="4233384"/>
            <a:ext cx="2388151" cy="646331"/>
          </a:xfrm>
          <a:prstGeom prst="rect">
            <a:avLst/>
          </a:prstGeom>
          <a:noFill/>
        </p:spPr>
        <p:txBody>
          <a:bodyPr wrap="square" rtlCol="0">
            <a:spAutoFit/>
          </a:bodyPr>
          <a:lstStyle/>
          <a:p>
            <a:pPr algn="ctr" rtl="0"/>
            <a:r>
              <a:rPr lang="fr-FR" sz="1200">
                <a:solidFill>
                  <a:schemeClr val="accent6">
                    <a:lumMod val="75000"/>
                  </a:schemeClr>
                </a:solidFill>
                <a:latin typeface="Century Gothic" panose="020B0502020202020204" pitchFamily="34" charset="0"/>
              </a:rPr>
              <a:t>Générer un rapport mensuel présentant la croissance des inscriptions des utilisateurs et de l’utilisation des bornes.</a:t>
            </a:r>
          </a:p>
        </p:txBody>
      </p:sp>
      <p:sp>
        <p:nvSpPr>
          <p:cNvPr id="16" name="Heptagon 15">
            <a:extLst>
              <a:ext uri="{FF2B5EF4-FFF2-40B4-BE49-F238E27FC236}">
                <a16:creationId xmlns:a16="http://schemas.microsoft.com/office/drawing/2014/main" id="{7D2278C1-CE20-B954-CD4F-D3B70489FAB5}"/>
              </a:ext>
            </a:extLst>
          </p:cNvPr>
          <p:cNvSpPr/>
          <p:nvPr/>
        </p:nvSpPr>
        <p:spPr>
          <a:xfrm>
            <a:off x="9849532" y="3128976"/>
            <a:ext cx="684422" cy="684422"/>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2A18DE0-50E2-714D-04FD-B53A67D7AFD7}"/>
              </a:ext>
            </a:extLst>
          </p:cNvPr>
          <p:cNvSpPr txBox="1"/>
          <p:nvPr/>
        </p:nvSpPr>
        <p:spPr>
          <a:xfrm>
            <a:off x="6938092" y="5677070"/>
            <a:ext cx="2653697" cy="323165"/>
          </a:xfrm>
          <a:prstGeom prst="rect">
            <a:avLst/>
          </a:prstGeom>
          <a:noFill/>
        </p:spPr>
        <p:txBody>
          <a:bodyPr wrap="square" rtlCol="0">
            <a:spAutoFit/>
          </a:bodyPr>
          <a:lstStyle/>
          <a:p>
            <a:pPr algn="ctr" rtl="0"/>
            <a:r>
              <a:rPr lang="fr-FR" sz="1500" b="1">
                <a:solidFill>
                  <a:schemeClr val="accent5">
                    <a:lumMod val="75000"/>
                  </a:schemeClr>
                </a:solidFill>
                <a:latin typeface="Century Gothic" panose="020B0502020202020204" pitchFamily="34" charset="0"/>
              </a:rPr>
              <a:t>TÂCHE 6</a:t>
            </a:r>
          </a:p>
        </p:txBody>
      </p:sp>
      <p:sp>
        <p:nvSpPr>
          <p:cNvPr id="18" name="TextBox 17">
            <a:extLst>
              <a:ext uri="{FF2B5EF4-FFF2-40B4-BE49-F238E27FC236}">
                <a16:creationId xmlns:a16="http://schemas.microsoft.com/office/drawing/2014/main" id="{0216F9F8-7250-930C-2CC9-91C5B2A1C726}"/>
              </a:ext>
            </a:extLst>
          </p:cNvPr>
          <p:cNvSpPr txBox="1"/>
          <p:nvPr/>
        </p:nvSpPr>
        <p:spPr>
          <a:xfrm>
            <a:off x="5966821" y="6048907"/>
            <a:ext cx="4770848" cy="830997"/>
          </a:xfrm>
          <a:prstGeom prst="rect">
            <a:avLst/>
          </a:prstGeom>
          <a:noFill/>
        </p:spPr>
        <p:txBody>
          <a:bodyPr wrap="square" rtlCol="0">
            <a:spAutoFit/>
          </a:bodyPr>
          <a:lstStyle/>
          <a:p>
            <a:pPr algn="ctr" rtl="0"/>
            <a:r>
              <a:rPr lang="fr-FR" sz="1200" dirty="0">
                <a:solidFill>
                  <a:schemeClr val="accent5">
                    <a:lumMod val="75000"/>
                  </a:schemeClr>
                </a:solidFill>
                <a:latin typeface="Century Gothic" panose="020B0502020202020204" pitchFamily="34" charset="0"/>
              </a:rPr>
              <a:t>Évaluer le retour sur investissement des partenariats avec les entreprises locales et les concessionnaires de VE, et recueillir les rétroactions des partenaires logistiques sur leur expérience et leurs besoins en matière de recharge.</a:t>
            </a:r>
          </a:p>
        </p:txBody>
      </p:sp>
      <p:sp>
        <p:nvSpPr>
          <p:cNvPr id="19" name="Heptagon 18">
            <a:extLst>
              <a:ext uri="{FF2B5EF4-FFF2-40B4-BE49-F238E27FC236}">
                <a16:creationId xmlns:a16="http://schemas.microsoft.com/office/drawing/2014/main" id="{822E2508-A3AB-5EDC-B4A9-B3193C396681}"/>
              </a:ext>
            </a:extLst>
          </p:cNvPr>
          <p:cNvSpPr/>
          <p:nvPr/>
        </p:nvSpPr>
        <p:spPr>
          <a:xfrm>
            <a:off x="7925188" y="4943976"/>
            <a:ext cx="684422" cy="684422"/>
          </a:xfrm>
          <a:prstGeom prst="heptagon">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40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hevron 2">
            <a:extLst>
              <a:ext uri="{FF2B5EF4-FFF2-40B4-BE49-F238E27FC236}">
                <a16:creationId xmlns:a16="http://schemas.microsoft.com/office/drawing/2014/main" id="{96B38B10-8370-B32E-78B3-16F7567DDDCC}"/>
              </a:ext>
            </a:extLst>
          </p:cNvPr>
          <p:cNvSpPr/>
          <p:nvPr/>
        </p:nvSpPr>
        <p:spPr>
          <a:xfrm>
            <a:off x="208415" y="6172388"/>
            <a:ext cx="2926080" cy="548640"/>
          </a:xfrm>
          <a:prstGeom prst="chevron">
            <a:avLst/>
          </a:prstGeom>
          <a:solidFill>
            <a:srgbClr val="00BD3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fr-FR" sz="200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fr-F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1</a:t>
            </a:r>
          </a:p>
        </p:txBody>
      </p:sp>
      <p:sp>
        <p:nvSpPr>
          <p:cNvPr id="4" name="Chevron 3">
            <a:extLst>
              <a:ext uri="{FF2B5EF4-FFF2-40B4-BE49-F238E27FC236}">
                <a16:creationId xmlns:a16="http://schemas.microsoft.com/office/drawing/2014/main" id="{CB1D248B-3184-211E-FD58-D01ECA1CA46B}"/>
              </a:ext>
            </a:extLst>
          </p:cNvPr>
          <p:cNvSpPr/>
          <p:nvPr/>
        </p:nvSpPr>
        <p:spPr>
          <a:xfrm>
            <a:off x="3159895" y="6172388"/>
            <a:ext cx="2926080" cy="548640"/>
          </a:xfrm>
          <a:prstGeom prst="chevron">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fr-FR" sz="200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fr-F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2</a:t>
            </a:r>
          </a:p>
        </p:txBody>
      </p:sp>
      <p:sp>
        <p:nvSpPr>
          <p:cNvPr id="5" name="Chevron 4">
            <a:extLst>
              <a:ext uri="{FF2B5EF4-FFF2-40B4-BE49-F238E27FC236}">
                <a16:creationId xmlns:a16="http://schemas.microsoft.com/office/drawing/2014/main" id="{D923EFF4-B7A8-8248-7448-FDC807265F3C}"/>
              </a:ext>
            </a:extLst>
          </p:cNvPr>
          <p:cNvSpPr/>
          <p:nvPr/>
        </p:nvSpPr>
        <p:spPr>
          <a:xfrm>
            <a:off x="6111375" y="6172388"/>
            <a:ext cx="2926080" cy="548640"/>
          </a:xfrm>
          <a:prstGeom prst="chevron">
            <a:avLst/>
          </a:prstGeom>
          <a:solidFill>
            <a:schemeClr val="tx2">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fr-FR" sz="200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fr-F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3</a:t>
            </a:r>
          </a:p>
        </p:txBody>
      </p:sp>
      <p:sp>
        <p:nvSpPr>
          <p:cNvPr id="6" name="Chevron 5">
            <a:extLst>
              <a:ext uri="{FF2B5EF4-FFF2-40B4-BE49-F238E27FC236}">
                <a16:creationId xmlns:a16="http://schemas.microsoft.com/office/drawing/2014/main" id="{D96B75D0-BD13-7FAF-07E4-367EF228EC62}"/>
              </a:ext>
            </a:extLst>
          </p:cNvPr>
          <p:cNvSpPr/>
          <p:nvPr/>
        </p:nvSpPr>
        <p:spPr>
          <a:xfrm>
            <a:off x="9062855" y="6172388"/>
            <a:ext cx="2926080" cy="548640"/>
          </a:xfrm>
          <a:prstGeom prst="chevron">
            <a:avLst/>
          </a:prstGeom>
          <a:solidFill>
            <a:schemeClr val="tx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fr-FR" sz="200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fr-FR" sz="3200" b="1">
                <a:solidFill>
                  <a:schemeClr val="bg1"/>
                </a:solidFill>
                <a:effectLst>
                  <a:outerShdw blurRad="50800" dist="38100" dir="8100000" algn="tr" rotWithShape="0">
                    <a:prstClr val="black">
                      <a:alpha val="40000"/>
                    </a:prstClr>
                  </a:outerShdw>
                </a:effectLst>
                <a:latin typeface="Century Gothic" panose="020B0502020202020204" pitchFamily="34" charset="0"/>
              </a:rPr>
              <a:t>4</a:t>
            </a:r>
          </a:p>
        </p:txBody>
      </p:sp>
      <p:sp>
        <p:nvSpPr>
          <p:cNvPr id="7" name="Notched Right Arrow 6">
            <a:extLst>
              <a:ext uri="{FF2B5EF4-FFF2-40B4-BE49-F238E27FC236}">
                <a16:creationId xmlns:a16="http://schemas.microsoft.com/office/drawing/2014/main" id="{7F1D3E37-B149-E791-6642-BF5A19AE289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cxnSp>
        <p:nvCxnSpPr>
          <p:cNvPr id="8" name="Straight Connector 7">
            <a:extLst>
              <a:ext uri="{FF2B5EF4-FFF2-40B4-BE49-F238E27FC236}">
                <a16:creationId xmlns:a16="http://schemas.microsoft.com/office/drawing/2014/main" id="{87896F70-E818-3B13-01BA-B8C70F1E058F}"/>
              </a:ext>
            </a:extLst>
          </p:cNvPr>
          <p:cNvCxnSpPr>
            <a:cxnSpLocks/>
          </p:cNvCxnSpPr>
          <p:nvPr/>
        </p:nvCxnSpPr>
        <p:spPr>
          <a:xfrm flipH="1">
            <a:off x="691015"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E4B20D-DE00-BB43-DCFD-A6A71B11E720}"/>
              </a:ext>
            </a:extLst>
          </p:cNvPr>
          <p:cNvCxnSpPr>
            <a:cxnSpLocks/>
          </p:cNvCxnSpPr>
          <p:nvPr/>
        </p:nvCxnSpPr>
        <p:spPr>
          <a:xfrm flipH="1">
            <a:off x="1638299"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449FDDF-3BD6-DE55-9B03-FA1F7562E429}"/>
              </a:ext>
            </a:extLst>
          </p:cNvPr>
          <p:cNvCxnSpPr>
            <a:cxnSpLocks/>
          </p:cNvCxnSpPr>
          <p:nvPr/>
        </p:nvCxnSpPr>
        <p:spPr>
          <a:xfrm flipH="1">
            <a:off x="2585583"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79E25D-484B-D1C9-0DB0-BDCAEB244EFD}"/>
              </a:ext>
            </a:extLst>
          </p:cNvPr>
          <p:cNvCxnSpPr>
            <a:cxnSpLocks/>
          </p:cNvCxnSpPr>
          <p:nvPr/>
        </p:nvCxnSpPr>
        <p:spPr>
          <a:xfrm flipH="1">
            <a:off x="3532867"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6C9DE2-D714-4A77-2ADC-816101954AA9}"/>
              </a:ext>
            </a:extLst>
          </p:cNvPr>
          <p:cNvCxnSpPr>
            <a:cxnSpLocks/>
          </p:cNvCxnSpPr>
          <p:nvPr/>
        </p:nvCxnSpPr>
        <p:spPr>
          <a:xfrm flipH="1">
            <a:off x="4480151"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4B99ED-6AC7-1515-CDD2-D5B64704075A}"/>
              </a:ext>
            </a:extLst>
          </p:cNvPr>
          <p:cNvCxnSpPr>
            <a:cxnSpLocks/>
          </p:cNvCxnSpPr>
          <p:nvPr/>
        </p:nvCxnSpPr>
        <p:spPr>
          <a:xfrm flipH="1">
            <a:off x="5427435"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B778B0-DA9B-0309-A7C5-50ABBD5B81AF}"/>
              </a:ext>
            </a:extLst>
          </p:cNvPr>
          <p:cNvCxnSpPr>
            <a:cxnSpLocks/>
          </p:cNvCxnSpPr>
          <p:nvPr/>
        </p:nvCxnSpPr>
        <p:spPr>
          <a:xfrm flipH="1">
            <a:off x="6374719"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8FC78E5-CAB4-9A71-010E-8C390FEFDDCF}"/>
              </a:ext>
            </a:extLst>
          </p:cNvPr>
          <p:cNvCxnSpPr>
            <a:cxnSpLocks/>
          </p:cNvCxnSpPr>
          <p:nvPr/>
        </p:nvCxnSpPr>
        <p:spPr>
          <a:xfrm flipH="1">
            <a:off x="7322003"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B6E77B-B240-A636-5B39-08ECB2A7E52D}"/>
              </a:ext>
            </a:extLst>
          </p:cNvPr>
          <p:cNvCxnSpPr>
            <a:cxnSpLocks/>
          </p:cNvCxnSpPr>
          <p:nvPr/>
        </p:nvCxnSpPr>
        <p:spPr>
          <a:xfrm flipH="1">
            <a:off x="8269287"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B3CC50-52D6-29A7-17E0-71113162CE2D}"/>
              </a:ext>
            </a:extLst>
          </p:cNvPr>
          <p:cNvCxnSpPr>
            <a:cxnSpLocks/>
          </p:cNvCxnSpPr>
          <p:nvPr/>
        </p:nvCxnSpPr>
        <p:spPr>
          <a:xfrm flipH="1">
            <a:off x="9216571"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BC927E0-7630-CA37-8B24-4425FFE2BFBA}"/>
              </a:ext>
            </a:extLst>
          </p:cNvPr>
          <p:cNvCxnSpPr>
            <a:cxnSpLocks/>
          </p:cNvCxnSpPr>
          <p:nvPr/>
        </p:nvCxnSpPr>
        <p:spPr>
          <a:xfrm flipH="1">
            <a:off x="10163855"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D0723CD-673C-8C14-47AE-ED5F20F3091D}"/>
              </a:ext>
            </a:extLst>
          </p:cNvPr>
          <p:cNvCxnSpPr>
            <a:cxnSpLocks/>
          </p:cNvCxnSpPr>
          <p:nvPr/>
        </p:nvCxnSpPr>
        <p:spPr>
          <a:xfrm flipH="1">
            <a:off x="11111137"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6C85F6CA-2D64-037A-A065-2826D59DF631}"/>
              </a:ext>
            </a:extLst>
          </p:cNvPr>
          <p:cNvSpPr/>
          <p:nvPr/>
        </p:nvSpPr>
        <p:spPr>
          <a:xfrm>
            <a:off x="55131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8" name="Oval 77">
            <a:extLst>
              <a:ext uri="{FF2B5EF4-FFF2-40B4-BE49-F238E27FC236}">
                <a16:creationId xmlns:a16="http://schemas.microsoft.com/office/drawing/2014/main" id="{75425AA0-606B-EDC4-F505-B158F5416988}"/>
              </a:ext>
            </a:extLst>
          </p:cNvPr>
          <p:cNvSpPr/>
          <p:nvPr/>
        </p:nvSpPr>
        <p:spPr>
          <a:xfrm>
            <a:off x="149859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9" name="Oval 78">
            <a:extLst>
              <a:ext uri="{FF2B5EF4-FFF2-40B4-BE49-F238E27FC236}">
                <a16:creationId xmlns:a16="http://schemas.microsoft.com/office/drawing/2014/main" id="{9AA8203E-5609-8564-645B-FA4491FD20CF}"/>
              </a:ext>
            </a:extLst>
          </p:cNvPr>
          <p:cNvSpPr/>
          <p:nvPr/>
        </p:nvSpPr>
        <p:spPr>
          <a:xfrm>
            <a:off x="244588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1" name="Oval 80">
            <a:extLst>
              <a:ext uri="{FF2B5EF4-FFF2-40B4-BE49-F238E27FC236}">
                <a16:creationId xmlns:a16="http://schemas.microsoft.com/office/drawing/2014/main" id="{FA7EAF10-3D59-DFB1-9553-CE6B66752128}"/>
              </a:ext>
            </a:extLst>
          </p:cNvPr>
          <p:cNvSpPr/>
          <p:nvPr/>
        </p:nvSpPr>
        <p:spPr>
          <a:xfrm>
            <a:off x="339316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2" name="Oval 81">
            <a:extLst>
              <a:ext uri="{FF2B5EF4-FFF2-40B4-BE49-F238E27FC236}">
                <a16:creationId xmlns:a16="http://schemas.microsoft.com/office/drawing/2014/main" id="{2CF96B7A-68F2-3922-1F8C-B6BF622FE794}"/>
              </a:ext>
            </a:extLst>
          </p:cNvPr>
          <p:cNvSpPr/>
          <p:nvPr/>
        </p:nvSpPr>
        <p:spPr>
          <a:xfrm>
            <a:off x="434045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3" name="Oval 82">
            <a:extLst>
              <a:ext uri="{FF2B5EF4-FFF2-40B4-BE49-F238E27FC236}">
                <a16:creationId xmlns:a16="http://schemas.microsoft.com/office/drawing/2014/main" id="{B9B87045-5F4E-E55C-4C15-B1A63C4350F2}"/>
              </a:ext>
            </a:extLst>
          </p:cNvPr>
          <p:cNvSpPr/>
          <p:nvPr/>
        </p:nvSpPr>
        <p:spPr>
          <a:xfrm>
            <a:off x="528773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4" name="Oval 83">
            <a:extLst>
              <a:ext uri="{FF2B5EF4-FFF2-40B4-BE49-F238E27FC236}">
                <a16:creationId xmlns:a16="http://schemas.microsoft.com/office/drawing/2014/main" id="{DA8F14E2-A09E-0054-2E31-F3117CFE9B70}"/>
              </a:ext>
            </a:extLst>
          </p:cNvPr>
          <p:cNvSpPr/>
          <p:nvPr/>
        </p:nvSpPr>
        <p:spPr>
          <a:xfrm>
            <a:off x="623501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5" name="Oval 84">
            <a:extLst>
              <a:ext uri="{FF2B5EF4-FFF2-40B4-BE49-F238E27FC236}">
                <a16:creationId xmlns:a16="http://schemas.microsoft.com/office/drawing/2014/main" id="{F875D7F6-2D8C-B840-BCEA-4483BFD5C9CB}"/>
              </a:ext>
            </a:extLst>
          </p:cNvPr>
          <p:cNvSpPr/>
          <p:nvPr/>
        </p:nvSpPr>
        <p:spPr>
          <a:xfrm>
            <a:off x="718230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6" name="Oval 85">
            <a:extLst>
              <a:ext uri="{FF2B5EF4-FFF2-40B4-BE49-F238E27FC236}">
                <a16:creationId xmlns:a16="http://schemas.microsoft.com/office/drawing/2014/main" id="{90E06AE2-5BB6-6045-05FB-A9BD4B56D995}"/>
              </a:ext>
            </a:extLst>
          </p:cNvPr>
          <p:cNvSpPr/>
          <p:nvPr/>
        </p:nvSpPr>
        <p:spPr>
          <a:xfrm>
            <a:off x="812958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7" name="Oval 86">
            <a:extLst>
              <a:ext uri="{FF2B5EF4-FFF2-40B4-BE49-F238E27FC236}">
                <a16:creationId xmlns:a16="http://schemas.microsoft.com/office/drawing/2014/main" id="{F05B667F-C934-63A7-C7F0-17476EB3A96F}"/>
              </a:ext>
            </a:extLst>
          </p:cNvPr>
          <p:cNvSpPr/>
          <p:nvPr/>
        </p:nvSpPr>
        <p:spPr>
          <a:xfrm>
            <a:off x="907687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8" name="Oval 87">
            <a:extLst>
              <a:ext uri="{FF2B5EF4-FFF2-40B4-BE49-F238E27FC236}">
                <a16:creationId xmlns:a16="http://schemas.microsoft.com/office/drawing/2014/main" id="{D8A0CBA8-7260-8C64-7274-CCEFC70BB1D6}"/>
              </a:ext>
            </a:extLst>
          </p:cNvPr>
          <p:cNvSpPr/>
          <p:nvPr/>
        </p:nvSpPr>
        <p:spPr>
          <a:xfrm>
            <a:off x="1002415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6" name="Oval 95">
            <a:extLst>
              <a:ext uri="{FF2B5EF4-FFF2-40B4-BE49-F238E27FC236}">
                <a16:creationId xmlns:a16="http://schemas.microsoft.com/office/drawing/2014/main" id="{2762309E-93B0-4F16-0C3C-C6B2BAAF6220}"/>
              </a:ext>
            </a:extLst>
          </p:cNvPr>
          <p:cNvSpPr/>
          <p:nvPr/>
        </p:nvSpPr>
        <p:spPr>
          <a:xfrm>
            <a:off x="1097143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7" name="Rectangle 96">
            <a:extLst>
              <a:ext uri="{FF2B5EF4-FFF2-40B4-BE49-F238E27FC236}">
                <a16:creationId xmlns:a16="http://schemas.microsoft.com/office/drawing/2014/main" id="{5B4A4123-FA94-CC5A-BC76-6B422994D500}"/>
              </a:ext>
            </a:extLst>
          </p:cNvPr>
          <p:cNvSpPr/>
          <p:nvPr/>
        </p:nvSpPr>
        <p:spPr>
          <a:xfrm>
            <a:off x="386215" y="393652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IDENTIFIER LES VILLES CIBLES</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p:txBody>
      </p:sp>
      <p:sp>
        <p:nvSpPr>
          <p:cNvPr id="98" name="Rectangle 97">
            <a:extLst>
              <a:ext uri="{FF2B5EF4-FFF2-40B4-BE49-F238E27FC236}">
                <a16:creationId xmlns:a16="http://schemas.microsoft.com/office/drawing/2014/main" id="{92526E92-4A3D-CC45-0C8A-D3FD4F6D4CC5}"/>
              </a:ext>
            </a:extLst>
          </p:cNvPr>
          <p:cNvSpPr/>
          <p:nvPr/>
        </p:nvSpPr>
        <p:spPr>
          <a:xfrm>
            <a:off x="1117735" y="4278628"/>
            <a:ext cx="1252084"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ANALYSER L’INFRASTRUCTURE</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99" name="Rectangle 98">
            <a:extLst>
              <a:ext uri="{FF2B5EF4-FFF2-40B4-BE49-F238E27FC236}">
                <a16:creationId xmlns:a16="http://schemas.microsoft.com/office/drawing/2014/main" id="{6850328E-E32D-4F63-BAE4-BC735743DA61}"/>
              </a:ext>
            </a:extLst>
          </p:cNvPr>
          <p:cNvSpPr/>
          <p:nvPr/>
        </p:nvSpPr>
        <p:spPr>
          <a:xfrm>
            <a:off x="2280783" y="45397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ÉVALUER LA MARQUE</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0" name="Rectangle 99">
            <a:extLst>
              <a:ext uri="{FF2B5EF4-FFF2-40B4-BE49-F238E27FC236}">
                <a16:creationId xmlns:a16="http://schemas.microsoft.com/office/drawing/2014/main" id="{F1AE4631-608E-7814-CB8F-AAE6E3A78F29}"/>
              </a:ext>
            </a:extLst>
          </p:cNvPr>
          <p:cNvSpPr/>
          <p:nvPr/>
        </p:nvSpPr>
        <p:spPr>
          <a:xfrm>
            <a:off x="3086589" y="4742903"/>
            <a:ext cx="872998"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DÉFINIR DES INDICATEURS CLÉS DE PERFORMANCE</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925A38EE-1D63-93E9-2CAA-A133ED1711CB}"/>
              </a:ext>
            </a:extLst>
          </p:cNvPr>
          <p:cNvSpPr/>
          <p:nvPr/>
        </p:nvSpPr>
        <p:spPr>
          <a:xfrm>
            <a:off x="4092868" y="4946103"/>
            <a:ext cx="1074286"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DÉTERMINER LES PLATEFORMES PUBLICITAIRES</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2" name="Rectangle 101">
            <a:extLst>
              <a:ext uri="{FF2B5EF4-FFF2-40B4-BE49-F238E27FC236}">
                <a16:creationId xmlns:a16="http://schemas.microsoft.com/office/drawing/2014/main" id="{D1836429-3772-17F3-4AB8-F68CEEBE222E}"/>
              </a:ext>
            </a:extLst>
          </p:cNvPr>
          <p:cNvSpPr/>
          <p:nvPr/>
        </p:nvSpPr>
        <p:spPr>
          <a:xfrm>
            <a:off x="5122635"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CONCEVOIR LA STRATÉGIE DE CONTENU</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11A863D5-DCC4-36F9-C6A9-39467CEC3F03}"/>
              </a:ext>
            </a:extLst>
          </p:cNvPr>
          <p:cNvSpPr/>
          <p:nvPr/>
        </p:nvSpPr>
        <p:spPr>
          <a:xfrm>
            <a:off x="6017667" y="4074612"/>
            <a:ext cx="731520" cy="777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LANCER UNE SÉRIE VIDÉO</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4" name="Rectangle 103">
            <a:extLst>
              <a:ext uri="{FF2B5EF4-FFF2-40B4-BE49-F238E27FC236}">
                <a16:creationId xmlns:a16="http://schemas.microsoft.com/office/drawing/2014/main" id="{B8562DD5-E285-5B16-21D2-DB1AE41DA6CB}"/>
              </a:ext>
            </a:extLst>
          </p:cNvPr>
          <p:cNvSpPr/>
          <p:nvPr/>
        </p:nvSpPr>
        <p:spPr>
          <a:xfrm>
            <a:off x="7017203" y="4352519"/>
            <a:ext cx="685089"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CIBLER LES E-MAILS</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5" name="Rectangle 104">
            <a:extLst>
              <a:ext uri="{FF2B5EF4-FFF2-40B4-BE49-F238E27FC236}">
                <a16:creationId xmlns:a16="http://schemas.microsoft.com/office/drawing/2014/main" id="{C2FED140-E1C7-1B75-2196-6AFCF2EC35A7}"/>
              </a:ext>
            </a:extLst>
          </p:cNvPr>
          <p:cNvSpPr/>
          <p:nvPr/>
        </p:nvSpPr>
        <p:spPr>
          <a:xfrm>
            <a:off x="7870885" y="4595121"/>
            <a:ext cx="825122"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ÉTABLIR DES PARTENARIATS AVEC DES ENTREPRISES LOCALES</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6" name="Rectangle 105">
            <a:extLst>
              <a:ext uri="{FF2B5EF4-FFF2-40B4-BE49-F238E27FC236}">
                <a16:creationId xmlns:a16="http://schemas.microsoft.com/office/drawing/2014/main" id="{9BE3C9A2-A19E-D93E-0316-0F1B8F0F5768}"/>
              </a:ext>
            </a:extLst>
          </p:cNvPr>
          <p:cNvSpPr/>
          <p:nvPr/>
        </p:nvSpPr>
        <p:spPr>
          <a:xfrm>
            <a:off x="8771738" y="4779848"/>
            <a:ext cx="961273"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ANALYSER LES COMMENTAIRES DES UTILISATEURS</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09488850-3AA0-079D-DB29-74CD96EEEB87}"/>
              </a:ext>
            </a:extLst>
          </p:cNvPr>
          <p:cNvSpPr/>
          <p:nvPr/>
        </p:nvSpPr>
        <p:spPr>
          <a:xfrm>
            <a:off x="9859055" y="4964575"/>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AJUSTER LA STRATÉGIE DE CONTENU</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8" name="Rectangle 107">
            <a:extLst>
              <a:ext uri="{FF2B5EF4-FFF2-40B4-BE49-F238E27FC236}">
                <a16:creationId xmlns:a16="http://schemas.microsoft.com/office/drawing/2014/main" id="{C9401EE7-C816-8576-57FD-750DE2BCC61E}"/>
              </a:ext>
            </a:extLst>
          </p:cNvPr>
          <p:cNvSpPr/>
          <p:nvPr/>
        </p:nvSpPr>
        <p:spPr>
          <a:xfrm>
            <a:off x="10806336" y="5149303"/>
            <a:ext cx="899897"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fr-FR" sz="900" dirty="0">
                <a:solidFill>
                  <a:schemeClr val="tx1"/>
                </a:solidFill>
                <a:latin typeface="Century Gothic" panose="020B0502020202020204" pitchFamily="34" charset="0"/>
              </a:rPr>
              <a:t>RAPPORT MENSUEL, ANALYSE DES RÉTROACTIONS</a:t>
            </a:r>
          </a:p>
          <a:p>
            <a:pPr algn="l"/>
            <a:endParaRPr lang="en-US" sz="900" dirty="0">
              <a:solidFill>
                <a:schemeClr val="tx1"/>
              </a:solidFill>
              <a:latin typeface="Century Gothic" panose="020B0502020202020204" pitchFamily="34" charset="0"/>
            </a:endParaRPr>
          </a:p>
          <a:p>
            <a:pPr algn="l" rtl="0"/>
            <a:r>
              <a:rPr lang="fr-FR"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grpSp>
        <p:nvGrpSpPr>
          <p:cNvPr id="109" name="Group 108">
            <a:extLst>
              <a:ext uri="{FF2B5EF4-FFF2-40B4-BE49-F238E27FC236}">
                <a16:creationId xmlns:a16="http://schemas.microsoft.com/office/drawing/2014/main" id="{ECD96525-29E7-6E12-9D5B-CC2BA6A8A264}"/>
              </a:ext>
            </a:extLst>
          </p:cNvPr>
          <p:cNvGrpSpPr/>
          <p:nvPr/>
        </p:nvGrpSpPr>
        <p:grpSpPr>
          <a:xfrm>
            <a:off x="1564497" y="675289"/>
            <a:ext cx="1447806" cy="2837166"/>
            <a:chOff x="1242482" y="409377"/>
            <a:chExt cx="1447806" cy="2837166"/>
          </a:xfrm>
          <a:effectLst/>
        </p:grpSpPr>
        <p:grpSp>
          <p:nvGrpSpPr>
            <p:cNvPr id="110" name="Group 109">
              <a:extLst>
                <a:ext uri="{FF2B5EF4-FFF2-40B4-BE49-F238E27FC236}">
                  <a16:creationId xmlns:a16="http://schemas.microsoft.com/office/drawing/2014/main" id="{70B0C824-E1F1-2F20-B65C-23A250AB3E03}"/>
                </a:ext>
              </a:extLst>
            </p:cNvPr>
            <p:cNvGrpSpPr/>
            <p:nvPr/>
          </p:nvGrpSpPr>
          <p:grpSpPr>
            <a:xfrm>
              <a:off x="1242482" y="417685"/>
              <a:ext cx="137160" cy="2828858"/>
              <a:chOff x="1242482" y="417685"/>
              <a:chExt cx="137160" cy="2828858"/>
            </a:xfrm>
          </p:grpSpPr>
          <p:cxnSp>
            <p:nvCxnSpPr>
              <p:cNvPr id="113" name="Straight Connector 112">
                <a:extLst>
                  <a:ext uri="{FF2B5EF4-FFF2-40B4-BE49-F238E27FC236}">
                    <a16:creationId xmlns:a16="http://schemas.microsoft.com/office/drawing/2014/main" id="{72368B2C-6481-C00E-6CB2-5522A2F16093}"/>
                  </a:ext>
                </a:extLst>
              </p:cNvPr>
              <p:cNvCxnSpPr>
                <a:cxnSpLocks/>
              </p:cNvCxnSpPr>
              <p:nvPr/>
            </p:nvCxnSpPr>
            <p:spPr>
              <a:xfrm>
                <a:off x="1314450" y="417685"/>
                <a:ext cx="0" cy="2757315"/>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03349354-13AC-F537-9DB4-42E4FE43FC65}"/>
                  </a:ext>
                </a:extLst>
              </p:cNvPr>
              <p:cNvSpPr>
                <a:spLocks noChangeAspect="1"/>
              </p:cNvSpPr>
              <p:nvPr/>
            </p:nvSpPr>
            <p:spPr>
              <a:xfrm>
                <a:off x="1242482"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11" name="TextBox 58">
              <a:extLst>
                <a:ext uri="{FF2B5EF4-FFF2-40B4-BE49-F238E27FC236}">
                  <a16:creationId xmlns:a16="http://schemas.microsoft.com/office/drawing/2014/main" id="{DDA05187-F18A-91CB-6D31-04442DBC97BC}"/>
                </a:ext>
              </a:extLst>
            </p:cNvPr>
            <p:cNvSpPr txBox="1"/>
            <p:nvPr/>
          </p:nvSpPr>
          <p:spPr>
            <a:xfrm>
              <a:off x="1339850" y="40937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sz="1050">
                  <a:solidFill>
                    <a:schemeClr val="tx1">
                      <a:lumMod val="65000"/>
                      <a:lumOff val="35000"/>
                    </a:schemeClr>
                  </a:solidFill>
                  <a:latin typeface="Century Gothic" panose="020B0502020202020204" pitchFamily="34" charset="0"/>
                </a:rPr>
                <a:t>JALON</a:t>
              </a:r>
              <a:r>
                <a:rPr lang="fr-FR" sz="1100">
                  <a:solidFill>
                    <a:schemeClr val="tx1">
                      <a:lumMod val="65000"/>
                      <a:lumOff val="35000"/>
                    </a:schemeClr>
                  </a:solidFill>
                  <a:latin typeface="Century Gothic" panose="020B0502020202020204" pitchFamily="34" charset="0"/>
                </a:rPr>
                <a:t> </a:t>
              </a:r>
              <a:r>
                <a:rPr lang="fr-FR" sz="1200">
                  <a:solidFill>
                    <a:schemeClr val="tx1">
                      <a:lumMod val="65000"/>
                      <a:lumOff val="35000"/>
                    </a:schemeClr>
                  </a:solidFill>
                  <a:latin typeface="Century Gothic" panose="020B0502020202020204" pitchFamily="34" charset="0"/>
                </a:rPr>
                <a:t>1</a:t>
              </a:r>
            </a:p>
          </p:txBody>
        </p:sp>
        <p:sp>
          <p:nvSpPr>
            <p:cNvPr id="112" name="TextBox 60">
              <a:extLst>
                <a:ext uri="{FF2B5EF4-FFF2-40B4-BE49-F238E27FC236}">
                  <a16:creationId xmlns:a16="http://schemas.microsoft.com/office/drawing/2014/main" id="{321D92CB-F13A-0632-ACE0-CB07252CE745}"/>
                </a:ext>
              </a:extLst>
            </p:cNvPr>
            <p:cNvSpPr txBox="1"/>
            <p:nvPr/>
          </p:nvSpPr>
          <p:spPr>
            <a:xfrm>
              <a:off x="1339849" y="663377"/>
              <a:ext cx="1350439" cy="228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a:latin typeface="Century Gothic" panose="020B0502020202020204" pitchFamily="34" charset="0"/>
                </a:rPr>
                <a:t>MODÈLES TARIFAIRES</a:t>
              </a:r>
            </a:p>
          </p:txBody>
        </p:sp>
      </p:grpSp>
      <p:grpSp>
        <p:nvGrpSpPr>
          <p:cNvPr id="115" name="Group 114">
            <a:extLst>
              <a:ext uri="{FF2B5EF4-FFF2-40B4-BE49-F238E27FC236}">
                <a16:creationId xmlns:a16="http://schemas.microsoft.com/office/drawing/2014/main" id="{4CD60999-F62E-298A-6DFE-26F25B094668}"/>
              </a:ext>
            </a:extLst>
          </p:cNvPr>
          <p:cNvGrpSpPr/>
          <p:nvPr/>
        </p:nvGrpSpPr>
        <p:grpSpPr>
          <a:xfrm>
            <a:off x="4405865" y="916589"/>
            <a:ext cx="1433539" cy="2601776"/>
            <a:chOff x="3718983" y="644767"/>
            <a:chExt cx="1433539" cy="2601776"/>
          </a:xfrm>
          <a:effectLst/>
        </p:grpSpPr>
        <p:grpSp>
          <p:nvGrpSpPr>
            <p:cNvPr id="116" name="Group 115">
              <a:extLst>
                <a:ext uri="{FF2B5EF4-FFF2-40B4-BE49-F238E27FC236}">
                  <a16:creationId xmlns:a16="http://schemas.microsoft.com/office/drawing/2014/main" id="{042E2BC7-0B32-9F1F-0463-0340945A1A6D}"/>
                </a:ext>
              </a:extLst>
            </p:cNvPr>
            <p:cNvGrpSpPr/>
            <p:nvPr/>
          </p:nvGrpSpPr>
          <p:grpSpPr>
            <a:xfrm>
              <a:off x="3718983" y="665580"/>
              <a:ext cx="137160" cy="2580963"/>
              <a:chOff x="3718983" y="665580"/>
              <a:chExt cx="137160" cy="2580963"/>
            </a:xfrm>
          </p:grpSpPr>
          <p:cxnSp>
            <p:nvCxnSpPr>
              <p:cNvPr id="119" name="Straight Connector 118">
                <a:extLst>
                  <a:ext uri="{FF2B5EF4-FFF2-40B4-BE49-F238E27FC236}">
                    <a16:creationId xmlns:a16="http://schemas.microsoft.com/office/drawing/2014/main" id="{E32BBB0D-B366-4AB9-9EFE-23FE325D3A83}"/>
                  </a:ext>
                </a:extLst>
              </p:cNvPr>
              <p:cNvCxnSpPr>
                <a:cxnSpLocks/>
              </p:cNvCxnSpPr>
              <p:nvPr/>
            </p:nvCxnSpPr>
            <p:spPr>
              <a:xfrm>
                <a:off x="3790950" y="665580"/>
                <a:ext cx="0" cy="2508009"/>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3BFB5323-F938-F514-6E44-FA015E20B54A}"/>
                  </a:ext>
                </a:extLst>
              </p:cNvPr>
              <p:cNvSpPr>
                <a:spLocks noChangeAspect="1"/>
              </p:cNvSpPr>
              <p:nvPr/>
            </p:nvSpPr>
            <p:spPr>
              <a:xfrm>
                <a:off x="3718983"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17" name="TextBox 64">
              <a:extLst>
                <a:ext uri="{FF2B5EF4-FFF2-40B4-BE49-F238E27FC236}">
                  <a16:creationId xmlns:a16="http://schemas.microsoft.com/office/drawing/2014/main" id="{7067060A-5560-BDDE-EBDE-7F62409E7062}"/>
                </a:ext>
              </a:extLst>
            </p:cNvPr>
            <p:cNvSpPr txBox="1"/>
            <p:nvPr/>
          </p:nvSpPr>
          <p:spPr>
            <a:xfrm>
              <a:off x="3816350" y="64476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sz="1050">
                  <a:solidFill>
                    <a:schemeClr val="tx1">
                      <a:lumMod val="65000"/>
                      <a:lumOff val="35000"/>
                    </a:schemeClr>
                  </a:solidFill>
                  <a:latin typeface="Century Gothic" panose="020B0502020202020204" pitchFamily="34" charset="0"/>
                </a:rPr>
                <a:t>JALON</a:t>
              </a:r>
              <a:r>
                <a:rPr lang="fr-FR" sz="1100">
                  <a:solidFill>
                    <a:schemeClr val="tx1">
                      <a:lumMod val="65000"/>
                      <a:lumOff val="35000"/>
                    </a:schemeClr>
                  </a:solidFill>
                  <a:latin typeface="Century Gothic" panose="020B0502020202020204" pitchFamily="34" charset="0"/>
                </a:rPr>
                <a:t> </a:t>
              </a:r>
              <a:r>
                <a:rPr lang="fr-FR" sz="1200">
                  <a:solidFill>
                    <a:schemeClr val="tx1">
                      <a:lumMod val="65000"/>
                      <a:lumOff val="35000"/>
                    </a:schemeClr>
                  </a:solidFill>
                  <a:latin typeface="Century Gothic" panose="020B0502020202020204" pitchFamily="34" charset="0"/>
                </a:rPr>
                <a:t>2</a:t>
              </a:r>
            </a:p>
          </p:txBody>
        </p:sp>
        <p:sp>
          <p:nvSpPr>
            <p:cNvPr id="118" name="TextBox 65">
              <a:extLst>
                <a:ext uri="{FF2B5EF4-FFF2-40B4-BE49-F238E27FC236}">
                  <a16:creationId xmlns:a16="http://schemas.microsoft.com/office/drawing/2014/main" id="{966B1DB1-4713-F389-E695-CE5B14DB4E4E}"/>
                </a:ext>
              </a:extLst>
            </p:cNvPr>
            <p:cNvSpPr txBox="1"/>
            <p:nvPr/>
          </p:nvSpPr>
          <p:spPr>
            <a:xfrm>
              <a:off x="3816349" y="886067"/>
              <a:ext cx="1336173" cy="2235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a:latin typeface="Century Gothic" panose="020B0502020202020204" pitchFamily="34" charset="0"/>
                </a:rPr>
                <a:t>SENSIBILISATION DES ENTREPRISES DE LOGISTIQUE</a:t>
              </a:r>
            </a:p>
          </p:txBody>
        </p:sp>
      </p:grpSp>
      <p:grpSp>
        <p:nvGrpSpPr>
          <p:cNvPr id="121" name="Group 120">
            <a:extLst>
              <a:ext uri="{FF2B5EF4-FFF2-40B4-BE49-F238E27FC236}">
                <a16:creationId xmlns:a16="http://schemas.microsoft.com/office/drawing/2014/main" id="{3217EDA1-608C-4250-1F9D-414E87C0F1C9}"/>
              </a:ext>
            </a:extLst>
          </p:cNvPr>
          <p:cNvGrpSpPr/>
          <p:nvPr/>
        </p:nvGrpSpPr>
        <p:grpSpPr>
          <a:xfrm>
            <a:off x="7246591" y="1057785"/>
            <a:ext cx="1353928" cy="2461060"/>
            <a:chOff x="6196895" y="785483"/>
            <a:chExt cx="1353928" cy="2461060"/>
          </a:xfrm>
          <a:effectLst/>
        </p:grpSpPr>
        <p:grpSp>
          <p:nvGrpSpPr>
            <p:cNvPr id="122" name="Group 121">
              <a:extLst>
                <a:ext uri="{FF2B5EF4-FFF2-40B4-BE49-F238E27FC236}">
                  <a16:creationId xmlns:a16="http://schemas.microsoft.com/office/drawing/2014/main" id="{F7B1EEDF-1186-9B64-25FB-28666122E721}"/>
                </a:ext>
              </a:extLst>
            </p:cNvPr>
            <p:cNvGrpSpPr/>
            <p:nvPr/>
          </p:nvGrpSpPr>
          <p:grpSpPr>
            <a:xfrm>
              <a:off x="6196895" y="842433"/>
              <a:ext cx="137160" cy="2404110"/>
              <a:chOff x="6196895" y="842433"/>
              <a:chExt cx="137160" cy="2404110"/>
            </a:xfrm>
          </p:grpSpPr>
          <p:cxnSp>
            <p:nvCxnSpPr>
              <p:cNvPr id="125" name="Straight Connector 124">
                <a:extLst>
                  <a:ext uri="{FF2B5EF4-FFF2-40B4-BE49-F238E27FC236}">
                    <a16:creationId xmlns:a16="http://schemas.microsoft.com/office/drawing/2014/main" id="{1FA0A316-25BC-634C-7739-1310EBBCA876}"/>
                  </a:ext>
                </a:extLst>
              </p:cNvPr>
              <p:cNvCxnSpPr/>
              <p:nvPr/>
            </p:nvCxnSpPr>
            <p:spPr>
              <a:xfrm flipH="1">
                <a:off x="6268861" y="842433"/>
                <a:ext cx="0" cy="23241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6A283B42-F998-8972-C029-8F708D14AF85}"/>
                  </a:ext>
                </a:extLst>
              </p:cNvPr>
              <p:cNvSpPr>
                <a:spLocks noChangeAspect="1"/>
              </p:cNvSpPr>
              <p:nvPr/>
            </p:nvSpPr>
            <p:spPr>
              <a:xfrm>
                <a:off x="6196895"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23" name="TextBox 72">
              <a:extLst>
                <a:ext uri="{FF2B5EF4-FFF2-40B4-BE49-F238E27FC236}">
                  <a16:creationId xmlns:a16="http://schemas.microsoft.com/office/drawing/2014/main" id="{CC272BEC-122C-05C3-2C7A-362E7FBD520A}"/>
                </a:ext>
              </a:extLst>
            </p:cNvPr>
            <p:cNvSpPr txBox="1"/>
            <p:nvPr/>
          </p:nvSpPr>
          <p:spPr>
            <a:xfrm>
              <a:off x="6294261" y="785483"/>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sz="1050">
                  <a:solidFill>
                    <a:schemeClr val="tx1">
                      <a:lumMod val="65000"/>
                      <a:lumOff val="35000"/>
                    </a:schemeClr>
                  </a:solidFill>
                  <a:latin typeface="Century Gothic" panose="020B0502020202020204" pitchFamily="34" charset="0"/>
                </a:rPr>
                <a:t>JALON</a:t>
              </a:r>
              <a:r>
                <a:rPr lang="fr-FR" sz="1100">
                  <a:solidFill>
                    <a:schemeClr val="tx1">
                      <a:lumMod val="65000"/>
                      <a:lumOff val="35000"/>
                    </a:schemeClr>
                  </a:solidFill>
                  <a:latin typeface="Century Gothic" panose="020B0502020202020204" pitchFamily="34" charset="0"/>
                </a:rPr>
                <a:t> </a:t>
              </a:r>
              <a:r>
                <a:rPr lang="fr-FR" sz="1200">
                  <a:solidFill>
                    <a:schemeClr val="tx1">
                      <a:lumMod val="65000"/>
                      <a:lumOff val="35000"/>
                    </a:schemeClr>
                  </a:solidFill>
                  <a:latin typeface="Century Gothic" panose="020B0502020202020204" pitchFamily="34" charset="0"/>
                </a:rPr>
                <a:t>3</a:t>
              </a:r>
            </a:p>
          </p:txBody>
        </p:sp>
        <p:sp>
          <p:nvSpPr>
            <p:cNvPr id="124" name="TextBox 73">
              <a:extLst>
                <a:ext uri="{FF2B5EF4-FFF2-40B4-BE49-F238E27FC236}">
                  <a16:creationId xmlns:a16="http://schemas.microsoft.com/office/drawing/2014/main" id="{181A90E3-B11D-CA73-8874-1836C3EC23F1}"/>
                </a:ext>
              </a:extLst>
            </p:cNvPr>
            <p:cNvSpPr txBox="1"/>
            <p:nvPr/>
          </p:nvSpPr>
          <p:spPr>
            <a:xfrm>
              <a:off x="6294260" y="1026783"/>
              <a:ext cx="1256563" cy="1873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a:latin typeface="Century Gothic" panose="020B0502020202020204" pitchFamily="34" charset="0"/>
                </a:rPr>
                <a:t>PRÉSENCE SUR LES RÉSEAUX SOCIAUX</a:t>
              </a:r>
            </a:p>
          </p:txBody>
        </p:sp>
      </p:grpSp>
      <p:grpSp>
        <p:nvGrpSpPr>
          <p:cNvPr id="127" name="Group 126">
            <a:extLst>
              <a:ext uri="{FF2B5EF4-FFF2-40B4-BE49-F238E27FC236}">
                <a16:creationId xmlns:a16="http://schemas.microsoft.com/office/drawing/2014/main" id="{B9A2CD6B-25BC-A175-CD49-9B72B2D68822}"/>
              </a:ext>
            </a:extLst>
          </p:cNvPr>
          <p:cNvGrpSpPr/>
          <p:nvPr/>
        </p:nvGrpSpPr>
        <p:grpSpPr>
          <a:xfrm>
            <a:off x="10088123" y="1374498"/>
            <a:ext cx="1832948" cy="2141643"/>
            <a:chOff x="8673394" y="1104900"/>
            <a:chExt cx="1832948" cy="2141643"/>
          </a:xfrm>
          <a:effectLst/>
        </p:grpSpPr>
        <p:grpSp>
          <p:nvGrpSpPr>
            <p:cNvPr id="128" name="Group 127">
              <a:extLst>
                <a:ext uri="{FF2B5EF4-FFF2-40B4-BE49-F238E27FC236}">
                  <a16:creationId xmlns:a16="http://schemas.microsoft.com/office/drawing/2014/main" id="{F7A13A21-AB89-7BC0-21FD-82DAD4B66715}"/>
                </a:ext>
              </a:extLst>
            </p:cNvPr>
            <p:cNvGrpSpPr/>
            <p:nvPr/>
          </p:nvGrpSpPr>
          <p:grpSpPr>
            <a:xfrm>
              <a:off x="8673394" y="1168400"/>
              <a:ext cx="137160" cy="2078143"/>
              <a:chOff x="8673394" y="1168400"/>
              <a:chExt cx="137160" cy="2078143"/>
            </a:xfrm>
          </p:grpSpPr>
          <p:cxnSp>
            <p:nvCxnSpPr>
              <p:cNvPr id="131" name="Straight Connector 130">
                <a:extLst>
                  <a:ext uri="{FF2B5EF4-FFF2-40B4-BE49-F238E27FC236}">
                    <a16:creationId xmlns:a16="http://schemas.microsoft.com/office/drawing/2014/main" id="{6E2F47E0-2D2F-7618-2FF9-F0A64B531D11}"/>
                  </a:ext>
                </a:extLst>
              </p:cNvPr>
              <p:cNvCxnSpPr/>
              <p:nvPr/>
            </p:nvCxnSpPr>
            <p:spPr>
              <a:xfrm flipH="1">
                <a:off x="8743950" y="1168400"/>
                <a:ext cx="0" cy="20066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7B4A58C2-B7BA-77F7-DD8B-9624BCD53999}"/>
                  </a:ext>
                </a:extLst>
              </p:cNvPr>
              <p:cNvSpPr>
                <a:spLocks noChangeAspect="1"/>
              </p:cNvSpPr>
              <p:nvPr/>
            </p:nvSpPr>
            <p:spPr>
              <a:xfrm>
                <a:off x="8673394"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29" name="TextBox 78">
              <a:extLst>
                <a:ext uri="{FF2B5EF4-FFF2-40B4-BE49-F238E27FC236}">
                  <a16:creationId xmlns:a16="http://schemas.microsoft.com/office/drawing/2014/main" id="{47EEB848-5768-6D9E-A5D7-5AFE468BBB4C}"/>
                </a:ext>
              </a:extLst>
            </p:cNvPr>
            <p:cNvSpPr txBox="1"/>
            <p:nvPr/>
          </p:nvSpPr>
          <p:spPr>
            <a:xfrm>
              <a:off x="8769350" y="1104900"/>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sz="1050">
                  <a:solidFill>
                    <a:schemeClr val="tx1">
                      <a:lumMod val="65000"/>
                      <a:lumOff val="35000"/>
                    </a:schemeClr>
                  </a:solidFill>
                  <a:latin typeface="Century Gothic" panose="020B0502020202020204" pitchFamily="34" charset="0"/>
                </a:rPr>
                <a:t>JALON</a:t>
              </a:r>
              <a:r>
                <a:rPr lang="fr-FR" sz="1100">
                  <a:solidFill>
                    <a:schemeClr val="tx1">
                      <a:lumMod val="65000"/>
                      <a:lumOff val="35000"/>
                    </a:schemeClr>
                  </a:solidFill>
                  <a:latin typeface="Century Gothic" panose="020B0502020202020204" pitchFamily="34" charset="0"/>
                </a:rPr>
                <a:t> </a:t>
              </a:r>
              <a:r>
                <a:rPr lang="fr-FR" sz="1200">
                  <a:solidFill>
                    <a:schemeClr val="tx1">
                      <a:lumMod val="65000"/>
                      <a:lumOff val="35000"/>
                    </a:schemeClr>
                  </a:solidFill>
                  <a:latin typeface="Century Gothic" panose="020B0502020202020204" pitchFamily="34" charset="0"/>
                </a:rPr>
                <a:t>4</a:t>
              </a:r>
            </a:p>
          </p:txBody>
        </p:sp>
        <p:sp>
          <p:nvSpPr>
            <p:cNvPr id="130" name="TextBox 79">
              <a:extLst>
                <a:ext uri="{FF2B5EF4-FFF2-40B4-BE49-F238E27FC236}">
                  <a16:creationId xmlns:a16="http://schemas.microsoft.com/office/drawing/2014/main" id="{FA72E32B-A628-31F6-8C14-12B5CD15F455}"/>
                </a:ext>
              </a:extLst>
            </p:cNvPr>
            <p:cNvSpPr txBox="1"/>
            <p:nvPr/>
          </p:nvSpPr>
          <p:spPr>
            <a:xfrm>
              <a:off x="8769349" y="1346200"/>
              <a:ext cx="1736993" cy="1581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a:r>
                <a:rPr lang="fr-FR" dirty="0">
                  <a:latin typeface="Century Gothic" panose="020B0502020202020204" pitchFamily="34" charset="0"/>
                </a:rPr>
                <a:t>INTERROGER LES UTILISATEURS SUR LES FONCTIONNALITÉS OU LES EMPLACEMENTS SOUHAITÉS POUR LES NOUVELLES BORNES DE RECHARGE</a:t>
              </a:r>
            </a:p>
          </p:txBody>
        </p:sp>
      </p:grpSp>
      <p:sp>
        <p:nvSpPr>
          <p:cNvPr id="134" name="TextBox 133">
            <a:extLst>
              <a:ext uri="{FF2B5EF4-FFF2-40B4-BE49-F238E27FC236}">
                <a16:creationId xmlns:a16="http://schemas.microsoft.com/office/drawing/2014/main" id="{F312E88C-1144-E159-7A98-1C38EC33CFB2}"/>
              </a:ext>
            </a:extLst>
          </p:cNvPr>
          <p:cNvSpPr txBox="1"/>
          <p:nvPr/>
        </p:nvSpPr>
        <p:spPr>
          <a:xfrm>
            <a:off x="195716" y="105182"/>
            <a:ext cx="8413894" cy="415498"/>
          </a:xfrm>
          <a:prstGeom prst="rect">
            <a:avLst/>
          </a:prstGeom>
          <a:noFill/>
        </p:spPr>
        <p:txBody>
          <a:bodyPr wrap="square" rtlCol="0">
            <a:spAutoFit/>
          </a:bodyPr>
          <a:lstStyle/>
          <a:p>
            <a:pPr rtl="0"/>
            <a:r>
              <a:rPr lang="fr-FR" sz="2100">
                <a:solidFill>
                  <a:schemeClr val="tx1">
                    <a:lumMod val="65000"/>
                    <a:lumOff val="35000"/>
                  </a:schemeClr>
                </a:solidFill>
                <a:latin typeface="Century Gothic" panose="020B0502020202020204" pitchFamily="34" charset="0"/>
                <a:ea typeface="Arial" charset="0"/>
                <a:cs typeface="Arial" charset="0"/>
              </a:rPr>
              <a:t>ÉCHÉANCIER DE PLAN DE MISE EN ŒUVRE</a:t>
            </a:r>
          </a:p>
        </p:txBody>
      </p:sp>
    </p:spTree>
    <p:extLst>
      <p:ext uri="{BB962C8B-B14F-4D97-AF65-F5344CB8AC3E}">
        <p14:creationId xmlns:p14="http://schemas.microsoft.com/office/powerpoint/2010/main" val="15216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fr-FR" sz="1600" b="1">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a:solidFill>
                            <a:schemeClr val="tx1"/>
                          </a:solidFill>
                          <a:effectLst/>
                          <a:latin typeface="Century Gothic" panose="020B0502020202020204" pitchFamily="34" charset="0"/>
                        </a:rPr>
                        <a:t> </a:t>
                      </a:r>
                    </a:p>
                    <a:p>
                      <a:pPr marL="0" marR="0" rtl="0">
                        <a:spcBef>
                          <a:spcPts val="0"/>
                        </a:spcBef>
                        <a:spcAft>
                          <a:spcPts val="0"/>
                        </a:spcAft>
                      </a:pPr>
                      <a:r>
                        <a:rPr lang="fr-FR" sz="1400" b="0">
                          <a:solidFill>
                            <a:schemeClr val="tx1"/>
                          </a:solidFill>
                          <a:effectLst/>
                          <a:latin typeface="Century Gothic" panose="020B0502020202020204" pitchFamily="34" charset="0"/>
                        </a:rPr>
                        <a:t>Tous les articles, modèles ou informations fournis par Smartsheet sur le site Web sont uniquement donnés à titre de référence. Bien que nous nous efforcions de maintenir les informations à jour et correctes, nous ne faisons aucune déclaration ni ne donnons aucune garantie de quelque nature que ce soit, expresse ou implicite, quant à l'exhaustivité, l'exactitude, la fiabilité, l'adéquation ou la disponibilité du site web ou des informations, articles, modèles ou graphiques connexes contenus sur le site Web. La confiance que vous accordez à ces informations relève donc strictement de votre propre responsabilité.</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Definition-Six-Sigma-Worksheet-Template_PowerPoint.pptx" id="{1A6CECA6-5CAA-42D4-8DA2-827806DBC337}" vid="{91750753-04A7-40CD-A9A0-14A184A3C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this as a PPT template</Template>
  <TotalTime>177</TotalTime>
  <Words>662</Words>
  <Application>Microsoft Office PowerPoint</Application>
  <PresentationFormat>Widescreen</PresentationFormat>
  <Paragraphs>110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min qu</cp:lastModifiedBy>
  <cp:revision>9</cp:revision>
  <dcterms:created xsi:type="dcterms:W3CDTF">2022-12-04T22:17:09Z</dcterms:created>
  <dcterms:modified xsi:type="dcterms:W3CDTF">2024-11-24T09:42:33Z</dcterms:modified>
</cp:coreProperties>
</file>