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342" r:id="rId2"/>
    <p:sldId id="353" r:id="rId3"/>
    <p:sldId id="354" r:id="rId4"/>
    <p:sldId id="379" r:id="rId5"/>
    <p:sldId id="378" r:id="rId6"/>
    <p:sldId id="382" r:id="rId7"/>
    <p:sldId id="370" r:id="rId8"/>
    <p:sldId id="2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0F0"/>
    <a:srgbClr val="AF4BFA"/>
    <a:srgbClr val="FCF1C3"/>
    <a:srgbClr val="E9CF9C"/>
    <a:srgbClr val="F7F9FB"/>
    <a:srgbClr val="F9F9F9"/>
    <a:srgbClr val="FCF8E4"/>
    <a:srgbClr val="EAEEF3"/>
    <a:srgbClr val="E0EA88"/>
    <a:srgbClr val="D3E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04DC44-6755-4A29-A247-4D28F3EB211D}" v="10" dt="2024-01-21T19:22:27.5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73" d="100"/>
          <a:sy n="73" d="100"/>
        </p:scale>
        <p:origin x="90" y="90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B804DC44-6755-4A29-A247-4D28F3EB211D}"/>
    <pc:docChg chg="custSel modSld">
      <pc:chgData name="Bess Dunlevy" userId="dd4b9a8537dbe9d0" providerId="LiveId" clId="{B804DC44-6755-4A29-A247-4D28F3EB211D}" dt="2024-01-21T19:22:51.667" v="197" actId="207"/>
      <pc:docMkLst>
        <pc:docMk/>
      </pc:docMkLst>
      <pc:sldChg chg="addSp delSp modSp mod">
        <pc:chgData name="Bess Dunlevy" userId="dd4b9a8537dbe9d0" providerId="LiveId" clId="{B804DC44-6755-4A29-A247-4D28F3EB211D}" dt="2024-01-21T19:22:20.347" v="189" actId="1076"/>
        <pc:sldMkLst>
          <pc:docMk/>
          <pc:sldMk cId="1508588292" sldId="342"/>
        </pc:sldMkLst>
        <pc:spChg chg="mod">
          <ac:chgData name="Bess Dunlevy" userId="dd4b9a8537dbe9d0" providerId="LiveId" clId="{B804DC44-6755-4A29-A247-4D28F3EB211D}" dt="2024-01-21T19:13:48.415" v="101" actId="1076"/>
          <ac:spMkLst>
            <pc:docMk/>
            <pc:sldMk cId="1508588292" sldId="342"/>
            <ac:spMk id="10" creationId="{662306B7-C262-9D4B-991E-9A1C8157EF49}"/>
          </ac:spMkLst>
        </pc:spChg>
        <pc:spChg chg="mod">
          <ac:chgData name="Bess Dunlevy" userId="dd4b9a8537dbe9d0" providerId="LiveId" clId="{B804DC44-6755-4A29-A247-4D28F3EB211D}" dt="2024-01-21T19:13:45.559" v="100" actId="1076"/>
          <ac:spMkLst>
            <pc:docMk/>
            <pc:sldMk cId="1508588292" sldId="342"/>
            <ac:spMk id="11" creationId="{6F991F2C-F68C-FD42-9DBA-2F225A368536}"/>
          </ac:spMkLst>
        </pc:spChg>
        <pc:spChg chg="mod">
          <ac:chgData name="Bess Dunlevy" userId="dd4b9a8537dbe9d0" providerId="LiveId" clId="{B804DC44-6755-4A29-A247-4D28F3EB211D}" dt="2024-01-21T19:13:45.559" v="100" actId="1076"/>
          <ac:spMkLst>
            <pc:docMk/>
            <pc:sldMk cId="1508588292" sldId="342"/>
            <ac:spMk id="12" creationId="{825FCB8A-601C-344D-8AA2-77D53EB2826F}"/>
          </ac:spMkLst>
        </pc:spChg>
        <pc:spChg chg="mod">
          <ac:chgData name="Bess Dunlevy" userId="dd4b9a8537dbe9d0" providerId="LiveId" clId="{B804DC44-6755-4A29-A247-4D28F3EB211D}" dt="2024-01-21T19:14:04.849" v="132" actId="1076"/>
          <ac:spMkLst>
            <pc:docMk/>
            <pc:sldMk cId="1508588292" sldId="342"/>
            <ac:spMk id="13" creationId="{226E6ECB-CF92-3B4C-9578-D6C0F06A41C9}"/>
          </ac:spMkLst>
        </pc:spChg>
        <pc:spChg chg="mod">
          <ac:chgData name="Bess Dunlevy" userId="dd4b9a8537dbe9d0" providerId="LiveId" clId="{B804DC44-6755-4A29-A247-4D28F3EB211D}" dt="2024-01-21T19:13:11.242" v="57" actId="255"/>
          <ac:spMkLst>
            <pc:docMk/>
            <pc:sldMk cId="1508588292" sldId="342"/>
            <ac:spMk id="33" creationId="{143A449B-AAB7-994A-92CE-8F48E2CA7DF6}"/>
          </ac:spMkLst>
        </pc:spChg>
        <pc:spChg chg="mod">
          <ac:chgData name="Bess Dunlevy" userId="dd4b9a8537dbe9d0" providerId="LiveId" clId="{B804DC44-6755-4A29-A247-4D28F3EB211D}" dt="2024-01-21T19:14:37.250" v="143" actId="207"/>
          <ac:spMkLst>
            <pc:docMk/>
            <pc:sldMk cId="1508588292" sldId="342"/>
            <ac:spMk id="35" creationId="{E65CF26C-52F9-344A-ACC9-09D07DE0977D}"/>
          </ac:spMkLst>
        </pc:spChg>
        <pc:spChg chg="mod">
          <ac:chgData name="Bess Dunlevy" userId="dd4b9a8537dbe9d0" providerId="LiveId" clId="{B804DC44-6755-4A29-A247-4D28F3EB211D}" dt="2024-01-21T19:13:41.725" v="99" actId="20577"/>
          <ac:spMkLst>
            <pc:docMk/>
            <pc:sldMk cId="1508588292" sldId="342"/>
            <ac:spMk id="36" creationId="{C7DC0BFC-32CE-0544-BDE7-E4E8CD4C8E4D}"/>
          </ac:spMkLst>
        </pc:spChg>
        <pc:picChg chg="add mod ord">
          <ac:chgData name="Bess Dunlevy" userId="dd4b9a8537dbe9d0" providerId="LiveId" clId="{B804DC44-6755-4A29-A247-4D28F3EB211D}" dt="2024-01-21T19:20:39.766" v="172" actId="167"/>
          <ac:picMkLst>
            <pc:docMk/>
            <pc:sldMk cId="1508588292" sldId="342"/>
            <ac:picMk id="2" creationId="{47E3CF60-1D11-6635-3DA4-A33EDBFC25D0}"/>
          </ac:picMkLst>
        </pc:picChg>
        <pc:picChg chg="del">
          <ac:chgData name="Bess Dunlevy" userId="dd4b9a8537dbe9d0" providerId="LiveId" clId="{B804DC44-6755-4A29-A247-4D28F3EB211D}" dt="2024-01-21T19:20:26.771" v="170" actId="478"/>
          <ac:picMkLst>
            <pc:docMk/>
            <pc:sldMk cId="1508588292" sldId="342"/>
            <ac:picMk id="3" creationId="{1AE65A14-F267-A448-B5E0-4329D1561F45}"/>
          </ac:picMkLst>
        </pc:picChg>
        <pc:picChg chg="add mod">
          <ac:chgData name="Bess Dunlevy" userId="dd4b9a8537dbe9d0" providerId="LiveId" clId="{B804DC44-6755-4A29-A247-4D28F3EB211D}" dt="2024-01-21T19:22:20.347" v="189" actId="1076"/>
          <ac:picMkLst>
            <pc:docMk/>
            <pc:sldMk cId="1508588292" sldId="342"/>
            <ac:picMk id="6" creationId="{E138BD44-E96C-AD46-B14A-40942F94F944}"/>
          </ac:picMkLst>
        </pc:picChg>
      </pc:sldChg>
      <pc:sldChg chg="addSp delSp modSp mod">
        <pc:chgData name="Bess Dunlevy" userId="dd4b9a8537dbe9d0" providerId="LiveId" clId="{B804DC44-6755-4A29-A247-4D28F3EB211D}" dt="2024-01-21T19:22:27.598" v="191"/>
        <pc:sldMkLst>
          <pc:docMk/>
          <pc:sldMk cId="1179924037" sldId="353"/>
        </pc:sldMkLst>
        <pc:spChg chg="mod">
          <ac:chgData name="Bess Dunlevy" userId="dd4b9a8537dbe9d0" providerId="LiveId" clId="{B804DC44-6755-4A29-A247-4D28F3EB211D}" dt="2024-01-21T19:14:40.438" v="144" actId="207"/>
          <ac:spMkLst>
            <pc:docMk/>
            <pc:sldMk cId="1179924037" sldId="353"/>
            <ac:spMk id="6" creationId="{8A162E46-AFAD-E846-BF5C-F20FF11EA0EF}"/>
          </ac:spMkLst>
        </pc:spChg>
        <pc:spChg chg="mod">
          <ac:chgData name="Bess Dunlevy" userId="dd4b9a8537dbe9d0" providerId="LiveId" clId="{B804DC44-6755-4A29-A247-4D28F3EB211D}" dt="2024-01-21T19:14:29.025" v="141" actId="20577"/>
          <ac:spMkLst>
            <pc:docMk/>
            <pc:sldMk cId="1179924037" sldId="353"/>
            <ac:spMk id="9" creationId="{CB9D49A6-86F7-B744-828A-D7C1D9D15D8C}"/>
          </ac:spMkLst>
        </pc:spChg>
        <pc:spChg chg="mod">
          <ac:chgData name="Bess Dunlevy" userId="dd4b9a8537dbe9d0" providerId="LiveId" clId="{B804DC44-6755-4A29-A247-4D28F3EB211D}" dt="2024-01-21T19:14:13.243" v="134" actId="207"/>
          <ac:spMkLst>
            <pc:docMk/>
            <pc:sldMk cId="1179924037" sldId="353"/>
            <ac:spMk id="44" creationId="{FD3A13C4-E78F-724D-BF30-9B4138762961}"/>
          </ac:spMkLst>
        </pc:spChg>
        <pc:spChg chg="mod">
          <ac:chgData name="Bess Dunlevy" userId="dd4b9a8537dbe9d0" providerId="LiveId" clId="{B804DC44-6755-4A29-A247-4D28F3EB211D}" dt="2024-01-21T19:14:15.099" v="135" actId="207"/>
          <ac:spMkLst>
            <pc:docMk/>
            <pc:sldMk cId="1179924037" sldId="353"/>
            <ac:spMk id="45" creationId="{160EF463-7BA4-C140-B281-29D544D6376D}"/>
          </ac:spMkLst>
        </pc:spChg>
        <pc:spChg chg="mod">
          <ac:chgData name="Bess Dunlevy" userId="dd4b9a8537dbe9d0" providerId="LiveId" clId="{B804DC44-6755-4A29-A247-4D28F3EB211D}" dt="2024-01-21T19:14:11.521" v="133" actId="207"/>
          <ac:spMkLst>
            <pc:docMk/>
            <pc:sldMk cId="1179924037" sldId="353"/>
            <ac:spMk id="46" creationId="{92054AB8-EBC5-1047-AD46-31E6D065CA45}"/>
          </ac:spMkLst>
        </pc:spChg>
        <pc:spChg chg="mod">
          <ac:chgData name="Bess Dunlevy" userId="dd4b9a8537dbe9d0" providerId="LiveId" clId="{B804DC44-6755-4A29-A247-4D28F3EB211D}" dt="2024-01-21T19:14:19.036" v="137" actId="207"/>
          <ac:spMkLst>
            <pc:docMk/>
            <pc:sldMk cId="1179924037" sldId="353"/>
            <ac:spMk id="55" creationId="{86746B7D-B52D-4941-A37D-E63B673D5DEE}"/>
          </ac:spMkLst>
        </pc:spChg>
        <pc:spChg chg="mod">
          <ac:chgData name="Bess Dunlevy" userId="dd4b9a8537dbe9d0" providerId="LiveId" clId="{B804DC44-6755-4A29-A247-4D28F3EB211D}" dt="2024-01-21T19:14:17.162" v="136" actId="207"/>
          <ac:spMkLst>
            <pc:docMk/>
            <pc:sldMk cId="1179924037" sldId="353"/>
            <ac:spMk id="64" creationId="{D29DD01A-13BF-744A-9B64-9D86AC88EDDE}"/>
          </ac:spMkLst>
        </pc:spChg>
        <pc:picChg chg="add mod">
          <ac:chgData name="Bess Dunlevy" userId="dd4b9a8537dbe9d0" providerId="LiveId" clId="{B804DC44-6755-4A29-A247-4D28F3EB211D}" dt="2024-01-21T19:22:27.598" v="191"/>
          <ac:picMkLst>
            <pc:docMk/>
            <pc:sldMk cId="1179924037" sldId="353"/>
            <ac:picMk id="2" creationId="{9FA788B3-C6F5-87EF-D409-F3B512222832}"/>
          </ac:picMkLst>
        </pc:picChg>
        <pc:picChg chg="del">
          <ac:chgData name="Bess Dunlevy" userId="dd4b9a8537dbe9d0" providerId="LiveId" clId="{B804DC44-6755-4A29-A247-4D28F3EB211D}" dt="2024-01-21T19:22:24.476" v="190" actId="478"/>
          <ac:picMkLst>
            <pc:docMk/>
            <pc:sldMk cId="1179924037" sldId="353"/>
            <ac:picMk id="70" creationId="{219503DE-DA47-8548-A6B3-EDAA57B7A890}"/>
          </ac:picMkLst>
        </pc:picChg>
      </pc:sldChg>
      <pc:sldChg chg="modSp mod">
        <pc:chgData name="Bess Dunlevy" userId="dd4b9a8537dbe9d0" providerId="LiveId" clId="{B804DC44-6755-4A29-A247-4D28F3EB211D}" dt="2024-01-21T19:18:46.722" v="160" actId="113"/>
        <pc:sldMkLst>
          <pc:docMk/>
          <pc:sldMk cId="3634812223" sldId="354"/>
        </pc:sldMkLst>
        <pc:spChg chg="mod">
          <ac:chgData name="Bess Dunlevy" userId="dd4b9a8537dbe9d0" providerId="LiveId" clId="{B804DC44-6755-4A29-A247-4D28F3EB211D}" dt="2024-01-21T19:17:53.774" v="148" actId="207"/>
          <ac:spMkLst>
            <pc:docMk/>
            <pc:sldMk cId="3634812223" sldId="354"/>
            <ac:spMk id="6" creationId="{8A162E46-AFAD-E846-BF5C-F20FF11EA0EF}"/>
          </ac:spMkLst>
        </pc:spChg>
        <pc:graphicFrameChg chg="modGraphic">
          <ac:chgData name="Bess Dunlevy" userId="dd4b9a8537dbe9d0" providerId="LiveId" clId="{B804DC44-6755-4A29-A247-4D28F3EB211D}" dt="2024-01-21T19:18:46.722" v="160" actId="113"/>
          <ac:graphicFrameMkLst>
            <pc:docMk/>
            <pc:sldMk cId="3634812223" sldId="354"/>
            <ac:graphicFrameMk id="2" creationId="{F7B7CF76-70E0-4D11-89DB-86A687FB5409}"/>
          </ac:graphicFrameMkLst>
        </pc:graphicFrameChg>
      </pc:sldChg>
      <pc:sldChg chg="modSp mod">
        <pc:chgData name="Bess Dunlevy" userId="dd4b9a8537dbe9d0" providerId="LiveId" clId="{B804DC44-6755-4A29-A247-4D28F3EB211D}" dt="2024-01-21T19:22:51.667" v="197" actId="207"/>
        <pc:sldMkLst>
          <pc:docMk/>
          <pc:sldMk cId="57605566" sldId="370"/>
        </pc:sldMkLst>
        <pc:spChg chg="mod">
          <ac:chgData name="Bess Dunlevy" userId="dd4b9a8537dbe9d0" providerId="LiveId" clId="{B804DC44-6755-4A29-A247-4D28F3EB211D}" dt="2024-01-21T19:18:07.357" v="152" actId="207"/>
          <ac:spMkLst>
            <pc:docMk/>
            <pc:sldMk cId="57605566" sldId="370"/>
            <ac:spMk id="40" creationId="{CEEE06DA-2C33-C84F-940E-6D7DB4C078CD}"/>
          </ac:spMkLst>
        </pc:spChg>
        <pc:graphicFrameChg chg="modGraphic">
          <ac:chgData name="Bess Dunlevy" userId="dd4b9a8537dbe9d0" providerId="LiveId" clId="{B804DC44-6755-4A29-A247-4D28F3EB211D}" dt="2024-01-21T19:22:51.667" v="197" actId="207"/>
          <ac:graphicFrameMkLst>
            <pc:docMk/>
            <pc:sldMk cId="57605566" sldId="370"/>
            <ac:graphicFrameMk id="43" creationId="{E9FC4BA3-2785-4209-8765-A5C23CBD1532}"/>
          </ac:graphicFrameMkLst>
        </pc:graphicFrameChg>
      </pc:sldChg>
      <pc:sldChg chg="modSp mod">
        <pc:chgData name="Bess Dunlevy" userId="dd4b9a8537dbe9d0" providerId="LiveId" clId="{B804DC44-6755-4A29-A247-4D28F3EB211D}" dt="2024-01-21T19:19:14.914" v="165" actId="207"/>
        <pc:sldMkLst>
          <pc:docMk/>
          <pc:sldMk cId="2962643205" sldId="378"/>
        </pc:sldMkLst>
        <pc:spChg chg="mod">
          <ac:chgData name="Bess Dunlevy" userId="dd4b9a8537dbe9d0" providerId="LiveId" clId="{B804DC44-6755-4A29-A247-4D28F3EB211D}" dt="2024-01-21T19:18:00.789" v="150" actId="207"/>
          <ac:spMkLst>
            <pc:docMk/>
            <pc:sldMk cId="2962643205" sldId="378"/>
            <ac:spMk id="6" creationId="{8A162E46-AFAD-E846-BF5C-F20FF11EA0EF}"/>
          </ac:spMkLst>
        </pc:spChg>
        <pc:graphicFrameChg chg="modGraphic">
          <ac:chgData name="Bess Dunlevy" userId="dd4b9a8537dbe9d0" providerId="LiveId" clId="{B804DC44-6755-4A29-A247-4D28F3EB211D}" dt="2024-01-21T19:19:14.914" v="165" actId="207"/>
          <ac:graphicFrameMkLst>
            <pc:docMk/>
            <pc:sldMk cId="2962643205" sldId="378"/>
            <ac:graphicFrameMk id="11" creationId="{1AD0784A-2394-411D-936E-CB11E1B532E5}"/>
          </ac:graphicFrameMkLst>
        </pc:graphicFrameChg>
      </pc:sldChg>
      <pc:sldChg chg="modSp mod">
        <pc:chgData name="Bess Dunlevy" userId="dd4b9a8537dbe9d0" providerId="LiveId" clId="{B804DC44-6755-4A29-A247-4D28F3EB211D}" dt="2024-01-21T19:18:39.143" v="158" actId="255"/>
        <pc:sldMkLst>
          <pc:docMk/>
          <pc:sldMk cId="4204877435" sldId="379"/>
        </pc:sldMkLst>
        <pc:spChg chg="mod">
          <ac:chgData name="Bess Dunlevy" userId="dd4b9a8537dbe9d0" providerId="LiveId" clId="{B804DC44-6755-4A29-A247-4D28F3EB211D}" dt="2024-01-21T19:17:57.454" v="149" actId="207"/>
          <ac:spMkLst>
            <pc:docMk/>
            <pc:sldMk cId="4204877435" sldId="379"/>
            <ac:spMk id="6" creationId="{8A162E46-AFAD-E846-BF5C-F20FF11EA0EF}"/>
          </ac:spMkLst>
        </pc:spChg>
        <pc:graphicFrameChg chg="modGraphic">
          <ac:chgData name="Bess Dunlevy" userId="dd4b9a8537dbe9d0" providerId="LiveId" clId="{B804DC44-6755-4A29-A247-4D28F3EB211D}" dt="2024-01-21T19:18:39.143" v="158" actId="255"/>
          <ac:graphicFrameMkLst>
            <pc:docMk/>
            <pc:sldMk cId="4204877435" sldId="379"/>
            <ac:graphicFrameMk id="10" creationId="{B851A77E-78ED-4EE6-B4E6-9F551F89D8AA}"/>
          </ac:graphicFrameMkLst>
        </pc:graphicFrameChg>
      </pc:sldChg>
      <pc:sldChg chg="modSp mod">
        <pc:chgData name="Bess Dunlevy" userId="dd4b9a8537dbe9d0" providerId="LiveId" clId="{B804DC44-6755-4A29-A247-4D28F3EB211D}" dt="2024-01-21T19:19:31.170" v="169" actId="255"/>
        <pc:sldMkLst>
          <pc:docMk/>
          <pc:sldMk cId="3261489383" sldId="382"/>
        </pc:sldMkLst>
        <pc:spChg chg="mod">
          <ac:chgData name="Bess Dunlevy" userId="dd4b9a8537dbe9d0" providerId="LiveId" clId="{B804DC44-6755-4A29-A247-4D28F3EB211D}" dt="2024-01-21T19:18:04.356" v="151" actId="207"/>
          <ac:spMkLst>
            <pc:docMk/>
            <pc:sldMk cId="3261489383" sldId="382"/>
            <ac:spMk id="6" creationId="{8A162E46-AFAD-E846-BF5C-F20FF11EA0EF}"/>
          </ac:spMkLst>
        </pc:spChg>
        <pc:graphicFrameChg chg="modGraphic">
          <ac:chgData name="Bess Dunlevy" userId="dd4b9a8537dbe9d0" providerId="LiveId" clId="{B804DC44-6755-4A29-A247-4D28F3EB211D}" dt="2024-01-21T19:19:31.170" v="169" actId="255"/>
          <ac:graphicFrameMkLst>
            <pc:docMk/>
            <pc:sldMk cId="3261489383" sldId="382"/>
            <ac:graphicFrameMk id="11" creationId="{C318BF43-F6DC-4591-9742-87DF066E7D9D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506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413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2473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589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martsheet.com/try-it?trp=18165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8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ure géométrique blanche abstraite">
            <a:extLst>
              <a:ext uri="{FF2B5EF4-FFF2-40B4-BE49-F238E27FC236}">
                <a16:creationId xmlns:a16="http://schemas.microsoft.com/office/drawing/2014/main" id="{47E3CF60-1D11-6635-3DA4-A33EDBFC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61357" y="255512"/>
            <a:ext cx="2885883" cy="5739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695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PLAN DE MISE EN ŒUVRE DE PRODUIT POUR POWERPOINT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PRÉSENTATION DU PLAN DE MISE EN ŒUVRE DE PRODUIT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6E6ECB-CF92-3B4C-9578-D6C0F06A41C9}"/>
              </a:ext>
            </a:extLst>
          </p:cNvPr>
          <p:cNvSpPr txBox="1"/>
          <p:nvPr/>
        </p:nvSpPr>
        <p:spPr>
          <a:xfrm>
            <a:off x="229368" y="2618064"/>
            <a:ext cx="7322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MODÈLE DE PLAN DE MISE EN ŒUVRE DE PRODUIT POUR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306B7-C262-9D4B-991E-9A1C8157EF49}"/>
              </a:ext>
            </a:extLst>
          </p:cNvPr>
          <p:cNvSpPr txBox="1"/>
          <p:nvPr/>
        </p:nvSpPr>
        <p:spPr>
          <a:xfrm>
            <a:off x="229367" y="3357228"/>
            <a:ext cx="62728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6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 DU PRODUIT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991F2C-F68C-FD42-9DBA-2F225A368536}"/>
              </a:ext>
            </a:extLst>
          </p:cNvPr>
          <p:cNvSpPr txBox="1"/>
          <p:nvPr/>
        </p:nvSpPr>
        <p:spPr>
          <a:xfrm>
            <a:off x="306462" y="5333827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DATE DE DÉBUT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5FCB8A-601C-344D-8AA2-77D53EB2826F}"/>
              </a:ext>
            </a:extLst>
          </p:cNvPr>
          <p:cNvSpPr txBox="1"/>
          <p:nvPr/>
        </p:nvSpPr>
        <p:spPr>
          <a:xfrm>
            <a:off x="306462" y="5595437"/>
            <a:ext cx="1842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JJ/MM/AA</a:t>
            </a:r>
          </a:p>
        </p:txBody>
      </p:sp>
      <p:pic>
        <p:nvPicPr>
          <p:cNvPr id="6" name="Picture 5" descr="Un porte-bloc avec un crayon ; description de la forme générée automatiquement">
            <a:extLst>
              <a:ext uri="{FF2B5EF4-FFF2-40B4-BE49-F238E27FC236}">
                <a16:creationId xmlns:a16="http://schemas.microsoft.com/office/drawing/2014/main" id="{E138BD44-E96C-AD46-B14A-40942F94F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75" y="2076728"/>
            <a:ext cx="4347712" cy="3257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PRÉSENTATION DU PLAN DE MISE EN ŒUVRE DE PRODUIT 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| TABLE DES MATIÈRES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TABLE DES MATIÈRES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390757"/>
            <a:ext cx="2137124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PHASE DE PLANIFICATION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30702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OUTILS DE VENTE</a:t>
            </a:r>
          </a:p>
        </p:txBody>
      </p:sp>
      <p:sp>
        <p:nvSpPr>
          <p:cNvPr id="44" name="TextBox 43">
            <a:hlinkClick r:id="rId3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5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3959012"/>
            <a:ext cx="250285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MARKETING PRODUIT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CE3B-1B24-344F-9D20-0D3E26721F3A}"/>
              </a:ext>
            </a:extLst>
          </p:cNvPr>
          <p:cNvSpPr txBox="1"/>
          <p:nvPr/>
        </p:nvSpPr>
        <p:spPr>
          <a:xfrm>
            <a:off x="5013485" y="2769442"/>
            <a:ext cx="274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SORTIE DE PRODUIT</a:t>
            </a:r>
          </a:p>
        </p:txBody>
      </p:sp>
      <p:sp>
        <p:nvSpPr>
          <p:cNvPr id="55" name="TextBox 54">
            <a:hlinkClick r:id="rId3" action="ppaction://hlinksldjump"/>
            <a:extLst>
              <a:ext uri="{FF2B5EF4-FFF2-40B4-BE49-F238E27FC236}">
                <a16:creationId xmlns:a16="http://schemas.microsoft.com/office/drawing/2014/main" id="{86746B7D-B52D-4941-A37D-E63B673D5DEE}"/>
              </a:ext>
            </a:extLst>
          </p:cNvPr>
          <p:cNvSpPr txBox="1"/>
          <p:nvPr/>
        </p:nvSpPr>
        <p:spPr>
          <a:xfrm>
            <a:off x="4381675" y="234623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5</a:t>
            </a:r>
          </a:p>
        </p:txBody>
      </p:sp>
      <p:sp>
        <p:nvSpPr>
          <p:cNvPr id="64" name="TextBox 63">
            <a:hlinkClick r:id="rId6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4381675" y="92294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AE84B5-A598-8941-B4AD-51887AC426D8}"/>
              </a:ext>
            </a:extLst>
          </p:cNvPr>
          <p:cNvSpPr txBox="1"/>
          <p:nvPr/>
        </p:nvSpPr>
        <p:spPr>
          <a:xfrm>
            <a:off x="5013485" y="1405259"/>
            <a:ext cx="274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RÉSEAUX SOCIAUX</a:t>
            </a:r>
          </a:p>
        </p:txBody>
      </p:sp>
      <p:pic>
        <p:nvPicPr>
          <p:cNvPr id="2" name="Picture 1" descr="Un porte-bloc avec un crayon ; description de la forme générée automatiquement">
            <a:extLst>
              <a:ext uri="{FF2B5EF4-FFF2-40B4-BE49-F238E27FC236}">
                <a16:creationId xmlns:a16="http://schemas.microsoft.com/office/drawing/2014/main" id="{9FA788B3-C6F5-87EF-D409-F3B5122228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075" y="2076728"/>
            <a:ext cx="4347712" cy="325709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367747" y="209758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PHASE DE PLANIFICATION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PHASE DE PLANIFICATION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7B7CF76-70E0-4D11-89DB-86A687FB5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457286"/>
              </p:ext>
            </p:extLst>
          </p:nvPr>
        </p:nvGraphicFramePr>
        <p:xfrm>
          <a:off x="472965" y="748861"/>
          <a:ext cx="10972800" cy="500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NOM DE LA TÂCHE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STATUT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Phase de planification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Terminée</a:t>
                      </a:r>
                    </a:p>
                  </a:txBody>
                  <a:tcPr marL="85725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Définition des exigences du marché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cours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Analyse de rentabilité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attente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3173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Plan de lancement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retard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17626"/>
                  </a:ext>
                </a:extLst>
              </a:tr>
              <a:tr h="908902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Métriques cibles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Vérification requise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0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OUTILS DE VENTE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6CC5F3-78BF-4777-8F9A-ACEE9C2C91A7}"/>
              </a:ext>
            </a:extLst>
          </p:cNvPr>
          <p:cNvSpPr txBox="1"/>
          <p:nvPr/>
        </p:nvSpPr>
        <p:spPr>
          <a:xfrm>
            <a:off x="367747" y="209758"/>
            <a:ext cx="2416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OUTILS DE VENTE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51A77E-78ED-4EE6-B4E6-9F551F89D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855058"/>
              </p:ext>
            </p:extLst>
          </p:nvPr>
        </p:nvGraphicFramePr>
        <p:xfrm>
          <a:off x="480848" y="748861"/>
          <a:ext cx="10972800" cy="51094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NOM DE LA TÂCHE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STATUT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Outils de vente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Vérification requise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Présentation prospective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cours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Démo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attente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31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Positionnement concurrentiel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retard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17626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Feuille FAQ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Vérification requise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0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87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MARKETING PRODUIT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2ACF7-B14F-4572-9AAE-98FC79878837}"/>
              </a:ext>
            </a:extLst>
          </p:cNvPr>
          <p:cNvSpPr txBox="1"/>
          <p:nvPr/>
        </p:nvSpPr>
        <p:spPr>
          <a:xfrm>
            <a:off x="367747" y="209758"/>
            <a:ext cx="3799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MARKETING PRODUIT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AD0784A-2394-411D-936E-CB11E1B53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32029"/>
              </p:ext>
            </p:extLst>
          </p:nvPr>
        </p:nvGraphicFramePr>
        <p:xfrm>
          <a:off x="480848" y="748861"/>
          <a:ext cx="10972800" cy="5483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NOM DE LA TÂCHE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STATUT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Marketing produit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Vérification requise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Stratégie tarifaire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cours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Positionnement produit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attente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3173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Définir l’audience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retard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17626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Messagerie de base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Vérification requise</a:t>
                      </a:r>
                    </a:p>
                  </a:txBody>
                  <a:tcPr marL="85725" marR="9525" marT="9525" marB="0" anchor="ctr">
                    <a:solidFill>
                      <a:srgbClr val="9C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0080"/>
                  </a:ext>
                </a:extLst>
              </a:tr>
              <a:tr h="837723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Approbation de la direction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retard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078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64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RÉSEAUX SOCIAUX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71D7CE-6D3D-48B1-ACB9-8B53CA3F0E1B}"/>
              </a:ext>
            </a:extLst>
          </p:cNvPr>
          <p:cNvSpPr txBox="1"/>
          <p:nvPr/>
        </p:nvSpPr>
        <p:spPr>
          <a:xfrm>
            <a:off x="367747" y="209758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SOCIAL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318BF43-F6DC-4591-9742-87DF066E7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08219"/>
              </p:ext>
            </p:extLst>
          </p:nvPr>
        </p:nvGraphicFramePr>
        <p:xfrm>
          <a:off x="480848" y="748861"/>
          <a:ext cx="10972800" cy="2318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NOM DE LA TÂCHE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STATUT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Définir une stratégie sur les réseaux sociaux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attente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Planifier des publications sur les réseaux sociaux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cours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48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7">
            <a:extLst>
              <a:ext uri="{FF2B5EF4-FFF2-40B4-BE49-F238E27FC236}">
                <a16:creationId xmlns:a16="http://schemas.microsoft.com/office/drawing/2014/main" id="{C5C9822A-2673-EF4B-83F8-7225B1732D23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0" name="Parallelogram 39">
            <a:extLst>
              <a:ext uri="{FF2B5EF4-FFF2-40B4-BE49-F238E27FC236}">
                <a16:creationId xmlns:a16="http://schemas.microsoft.com/office/drawing/2014/main" id="{CEEE06DA-2C33-C84F-940E-6D7DB4C078C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1A0FB2-B8D0-CA42-B368-F7E708F385C5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SORTIE DE PRODUIT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07810B-0673-4E95-91B2-06B8BC60A615}"/>
              </a:ext>
            </a:extLst>
          </p:cNvPr>
          <p:cNvSpPr txBox="1"/>
          <p:nvPr/>
        </p:nvSpPr>
        <p:spPr>
          <a:xfrm>
            <a:off x="367747" y="209758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SORTIE DE PRODUIT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E9FC4BA3-2785-4209-8765-A5C23CBD1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750426"/>
              </p:ext>
            </p:extLst>
          </p:nvPr>
        </p:nvGraphicFramePr>
        <p:xfrm>
          <a:off x="472965" y="748861"/>
          <a:ext cx="10972800" cy="4179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753917027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351388272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6328004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NOM DE LA TÂCHE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STATUT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175581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Sortie Alpha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cours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275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Sortie Bêta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cours</a:t>
                      </a:r>
                    </a:p>
                  </a:txBody>
                  <a:tcPr marL="85725" marR="9525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328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Disponibilité générale V1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attente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483173"/>
                  </a:ext>
                </a:extLst>
              </a:tr>
              <a:tr h="93045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Événement de presse R2</a:t>
                      </a:r>
                    </a:p>
                  </a:txBody>
                  <a:tcPr marL="857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5725" marR="9525" marT="9525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En retard</a:t>
                      </a:r>
                    </a:p>
                  </a:txBody>
                  <a:tcPr marL="857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17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0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fournis par Smartsheet sur le site Web sont uniquement donnés à titre de référence. Bien que nous nous efforcions de maintenir les informations à jour et correctes, nous ne faisons aucune déclaration ni ne donnons aucune garantie de quelque nature que ce soit, expresse ou implicite, quant à l'exhaustivité, l'exactitude, la fiabilité, l'adéquation ou la disponibilité du site web ou des informations, articles, modèles ou graphiques connexes contenus sur le site Web. La confiance que vous accordez à ces informations relève donc strictement de votre propre responsabilité.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V_IC-Product-Launch-PowerPoint-Checklist-Template_PowerPoint" id="{674D75A1-9A0C-E044-9F33-E32822C1186B}" vid="{9786E6DE-DAF2-5941-9DB0-AE13649301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IC-Product-Launch-PowerPoint-Checklist-Template_PowerPoint</Template>
  <TotalTime>94</TotalTime>
  <Words>381</Words>
  <Application>Microsoft Office PowerPoint</Application>
  <PresentationFormat>Widescreen</PresentationFormat>
  <Paragraphs>102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Chris Green</cp:lastModifiedBy>
  <cp:revision>5</cp:revision>
  <dcterms:created xsi:type="dcterms:W3CDTF">2021-10-28T17:12:22Z</dcterms:created>
  <dcterms:modified xsi:type="dcterms:W3CDTF">2024-11-14T03:01:33Z</dcterms:modified>
</cp:coreProperties>
</file>