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53C6605-254F-4728-B7AE-15C12FA3C57F}"/>
    <pc:docChg chg="modSld">
      <pc:chgData name="Bess Dunlevy" userId="dd4b9a8537dbe9d0" providerId="LiveId" clId="{753C6605-254F-4728-B7AE-15C12FA3C57F}" dt="2024-02-06T01:09:31.531" v="6" actId="207"/>
      <pc:docMkLst>
        <pc:docMk/>
      </pc:docMkLst>
      <pc:sldChg chg="modSp mod">
        <pc:chgData name="Bess Dunlevy" userId="dd4b9a8537dbe9d0" providerId="LiveId" clId="{753C6605-254F-4728-B7AE-15C12FA3C57F}" dt="2024-02-06T01:09:31.531" v="6" actId="207"/>
        <pc:sldMkLst>
          <pc:docMk/>
          <pc:sldMk cId="1508588292" sldId="342"/>
        </pc:sldMkLst>
        <pc:spChg chg="mod">
          <ac:chgData name="Bess Dunlevy" userId="dd4b9a8537dbe9d0" providerId="LiveId" clId="{753C6605-254F-4728-B7AE-15C12FA3C57F}" dt="2024-02-06T01:09:31.531" v="6" actId="20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  <pc:docChgLst>
    <pc:chgData name="Bess Dunlevy" userId="dd4b9a8537dbe9d0" providerId="LiveId" clId="{F450C204-10B1-46F2-9F51-98E42A37EC8F}"/>
    <pc:docChg chg="modSld">
      <pc:chgData name="Bess Dunlevy" userId="dd4b9a8537dbe9d0" providerId="LiveId" clId="{F450C204-10B1-46F2-9F51-98E42A37EC8F}" dt="2024-02-03T17:37:26.885" v="0" actId="14100"/>
      <pc:docMkLst>
        <pc:docMk/>
      </pc:docMkLst>
      <pc:sldChg chg="modSp mod">
        <pc:chgData name="Bess Dunlevy" userId="dd4b9a8537dbe9d0" providerId="LiveId" clId="{F450C204-10B1-46F2-9F51-98E42A37EC8F}" dt="2024-02-03T17:37:26.885" v="0" actId="14100"/>
        <pc:sldMkLst>
          <pc:docMk/>
          <pc:sldMk cId="1179924037" sldId="353"/>
        </pc:sldMkLst>
        <pc:spChg chg="mod">
          <ac:chgData name="Bess Dunlevy" userId="dd4b9a8537dbe9d0" providerId="LiveId" clId="{F450C204-10B1-46F2-9F51-98E42A37EC8F}" dt="2024-02-03T17:37:26.885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03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38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PRÉSENTATION D’ÉTUDE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CAS À UNE SEULE DIAPOSITIVE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300446" y="3044279"/>
            <a:ext cx="7867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[ NOM DE L’ÉTUDE DE CAS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CRÉÉE PAR</a:t>
            </a:r>
          </a:p>
          <a:p>
            <a:pPr rtl="0"/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Date de création : JJ/MM/AA</a:t>
            </a:r>
          </a:p>
          <a:p>
            <a:pPr rtl="0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841D2D5-E055-DA26-68F6-6A55D96D09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25830" y="436307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ÉTUDE DE CAS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294504" y="1111673"/>
            <a:ext cx="1655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PROBLÈME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92045" y="1107619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35634" y="111130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APPROCHE</a:t>
            </a:r>
          </a:p>
        </p:txBody>
      </p:sp>
      <p:pic>
        <p:nvPicPr>
          <p:cNvPr id="12" name="Graphic 11" descr="Guillemets ouvrants avec remplissage uni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3009050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Indiquez clairement le problème ou le défi principal auquel vous étiez confronté.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Incluez des faits ou des chiffres clés pour quantifier le problème (le cas échéant).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Restez concis et centré sur le problème principal.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994841"/>
            <a:ext cx="2794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Décrivez la solution que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vous</a:t>
            </a: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avez mise en œuvre pour résoudre le problème.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Mettez en évidence les aspects uniques ou les approches innovantes de la solution.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Si possible, indiquez brièvement pourquoi vous avez choisi cette solution plutôt que d’autres.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994841"/>
            <a:ext cx="2794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Décrivez les étapes ou les méthodes utilisées pour mettre en œuvre la solution.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Incluez les défis auxquels vous avez été confronté pendant la mise en œuvre et la façon dont vous les avez surmontés.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Mentionnez les collaborations ou partenariats qui faisaient partie de l’approche.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95335" y="2902508"/>
            <a:ext cx="2762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Insérez une ou deux citations percutantes de PME qui renforcent le succès ou l’impact de la solution.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Assurez-vous que ces citations sont pertinentes et qu’elles apportent de la plus-value au récit de votre étude de cas.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Indiquez la source des citations correctement, en mentionnant le nom de la PME ainsi que son rôle ou son expertise.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Guillemets ouvrants avec remplissage uni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44038"/>
              </p:ext>
            </p:extLst>
          </p:nvPr>
        </p:nvGraphicFramePr>
        <p:xfrm>
          <a:off x="787790" y="1050352"/>
          <a:ext cx="1053123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123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l’information à jour et exacte,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159</TotalTime>
  <Words>342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17</cp:revision>
  <dcterms:created xsi:type="dcterms:W3CDTF">2022-05-22T18:55:25Z</dcterms:created>
  <dcterms:modified xsi:type="dcterms:W3CDTF">2024-10-15T03:02:42Z</dcterms:modified>
</cp:coreProperties>
</file>