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6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688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hyperlink" Target="https://fr.smartsheet.com/try-it?trp=1714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3D D’ANALYSE SWOT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10277856" y="1904067"/>
            <a:ext cx="1865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10034016" y="3393221"/>
            <a:ext cx="2109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9643872" y="482141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10399776" y="6286185"/>
            <a:ext cx="1743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9"/>
            <a:extLst>
              <a:ext uri="{FF2B5EF4-FFF2-40B4-BE49-F238E27FC236}">
                <a16:creationId xmlns:a16="http://schemas.microsoft.com/office/drawing/2014/main" id="{FF9276D2-05E8-6A89-BD0F-3B0CBBFB583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9516364" y="198358"/>
            <a:ext cx="2626868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1625</TotalTime>
  <Words>141</Words>
  <Application>Microsoft Macintosh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30</cp:revision>
  <cp:lastPrinted>2020-08-31T22:23:58Z</cp:lastPrinted>
  <dcterms:created xsi:type="dcterms:W3CDTF">2021-07-07T23:54:57Z</dcterms:created>
  <dcterms:modified xsi:type="dcterms:W3CDTF">2025-03-05T20:37:08Z</dcterms:modified>
</cp:coreProperties>
</file>