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3"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2E75B6"/>
    <a:srgbClr val="C4F2F1"/>
    <a:srgbClr val="FCBFB3"/>
    <a:srgbClr val="FC9974"/>
    <a:srgbClr val="D1E5E7"/>
    <a:srgbClr val="E9F5F5"/>
    <a:srgbClr val="7DD0A0"/>
    <a:srgbClr val="57EA00"/>
    <a:srgbClr val="CCE9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 autoAdjust="0"/>
    <p:restoredTop sz="95714"/>
  </p:normalViewPr>
  <p:slideViewPr>
    <p:cSldViewPr snapToGrid="0" snapToObjects="1">
      <p:cViewPr varScale="1">
        <p:scale>
          <a:sx n="241" d="100"/>
          <a:sy n="241" d="100"/>
        </p:scale>
        <p:origin x="167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4283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1162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11778231" cy="584775"/>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plan de projet simple avec exemples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4631396"/>
          </a:xfrm>
          <a:prstGeom prst="rect">
            <a:avLst/>
          </a:prstGeom>
          <a:noFill/>
        </p:spPr>
        <p:txBody>
          <a:bodyPr wrap="square" rtlCol="0">
            <a:spAutoFit/>
          </a:bodyPr>
          <a:lstStyle/>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Quand utiliser ce modèle ? </a:t>
            </a:r>
            <a:r>
              <a:rPr lang="fr-FR" sz="1600" b="0" i="0" u="none" strike="noStrike" dirty="0">
                <a:solidFill>
                  <a:srgbClr val="000000"/>
                </a:solidFill>
                <a:effectLst/>
                <a:latin typeface="Century Gothic" panose="020B0502020202020204" pitchFamily="34" charset="0"/>
              </a:rPr>
              <a:t>Ce modèle d’une seule diapositive convient parfaitement aux chefs de projet ayant besoin d’un format simple pour présenter les livrables, les tâches et les calendriers des tâches du projet sur une année.</a:t>
            </a:r>
          </a:p>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Caractéristiques notables du modèle : </a:t>
            </a:r>
            <a:r>
              <a:rPr lang="fr-FR" sz="1600" b="0" i="0" u="none" strike="noStrike" dirty="0">
                <a:solidFill>
                  <a:srgbClr val="000000"/>
                </a:solidFill>
                <a:effectLst/>
                <a:latin typeface="Century Gothic" panose="020B0502020202020204" pitchFamily="34" charset="0"/>
              </a:rPr>
              <a:t>ce modèle se présente sous la forme d’un tableau simple qui comprend un diagramme à barres horizontal illustrant </a:t>
            </a:r>
            <a:br>
              <a:rPr lang="fr-FR" sz="1600" b="0" i="0" u="none" strike="noStrike" dirty="0">
                <a:solidFill>
                  <a:srgbClr val="000000"/>
                </a:solidFill>
                <a:effectLst/>
                <a:latin typeface="Century Gothic" panose="020B0502020202020204" pitchFamily="34" charset="0"/>
              </a:rPr>
            </a:br>
            <a:r>
              <a:rPr lang="fr-FR" sz="1600" b="0" i="0" u="none" strike="noStrike" dirty="0">
                <a:solidFill>
                  <a:srgbClr val="000000"/>
                </a:solidFill>
                <a:effectLst/>
                <a:latin typeface="Century Gothic" panose="020B0502020202020204" pitchFamily="34" charset="0"/>
              </a:rPr>
              <a:t>la durée de chaque tâche. Utilisez l’indicateur « aujourd’hui » pour visualiser facilement quelles tâches sont terminées, en cours ou en attente. Personnalisez les tâches et les calendriers pour les adapter à votre projet.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3"/>
          <a:srcRect/>
          <a:stretch/>
        </p:blipFill>
        <p:spPr>
          <a:xfrm>
            <a:off x="6469505" y="1649657"/>
            <a:ext cx="5377081" cy="3024607"/>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3094892" y="60276"/>
            <a:ext cx="9038493" cy="424732"/>
          </a:xfrm>
          <a:prstGeom prst="rect">
            <a:avLst/>
          </a:prstGeom>
          <a:noFill/>
          <a:effectLst/>
        </p:spPr>
        <p:txBody>
          <a:bodyPr wrap="square" lIns="91440" tIns="73152" rIns="182880" bIns="73152" rtlCol="0" anchor="t" anchorCtr="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simple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fr-FR" sz="900" b="1">
                          <a:solidFill>
                            <a:schemeClr val="tx1"/>
                          </a:solidFill>
                          <a:latin typeface="Century Gothic" panose="020B0502020202020204" pitchFamily="34" charset="0"/>
                        </a:rPr>
                        <a:t>JANV</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fr-FR" sz="1200" b="0">
                          <a:solidFill>
                            <a:schemeClr val="tx1"/>
                          </a:solidFill>
                          <a:latin typeface="Century Gothic" panose="020B0502020202020204" pitchFamily="34" charset="0"/>
                        </a:rPr>
                        <a:t>Périmètre du projet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fr-FR" sz="1200" b="0">
                          <a:solidFill>
                            <a:schemeClr val="tx1"/>
                          </a:solidFill>
                          <a:latin typeface="Century Gothic" panose="020B0502020202020204" pitchFamily="34" charset="0"/>
                        </a:rPr>
                        <a:t>Définir les buts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200">
                          <a:solidFill>
                            <a:schemeClr val="tx1"/>
                          </a:solidFill>
                          <a:latin typeface="Century Gothic" panose="020B0502020202020204" pitchFamily="34" charset="0"/>
                        </a:rPr>
                        <a:t>Planifier des entretiens avec les parties prenantes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dirty="0">
                        <a:solidFill>
                          <a:srgbClr val="FF0000"/>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200" b="0">
                          <a:solidFill>
                            <a:schemeClr val="tx1"/>
                          </a:solidFill>
                          <a:latin typeface="Century Gothic" panose="020B0502020202020204" pitchFamily="34" charset="0"/>
                        </a:rPr>
                        <a:t>Rédiger l’énoncé du périmètre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Répartir les 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Attribuer la responsabilité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Vérifier avec les parties prenantes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Planning du projet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Évaluer la durée de chaque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Définir les jalons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Réaliser un diagramme de Gantt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Aujourd’hui</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1084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4900246" y="60276"/>
            <a:ext cx="7233139" cy="424732"/>
          </a:xfrm>
          <a:prstGeom prst="rect">
            <a:avLst/>
          </a:prstGeom>
          <a:noFill/>
          <a:effectLst/>
        </p:spPr>
        <p:txBody>
          <a:bodyPr wrap="square" lIns="91440" tIns="73152" rIns="182880" bIns="73152" rtlCol="0" anchor="t" anchorCtr="0">
            <a:spAutoFit/>
          </a:bodyPr>
          <a:lstStyle/>
          <a:p>
            <a:pPr algn="r" rtl="0"/>
            <a:r>
              <a:rPr lang="fr-FR" dirty="0">
                <a:solidFill>
                  <a:schemeClr val="tx1">
                    <a:lumMod val="65000"/>
                    <a:lumOff val="35000"/>
                  </a:schemeClr>
                </a:solidFill>
                <a:latin typeface="Century Gothic" panose="020B0502020202020204" pitchFamily="34" charset="0"/>
              </a:rPr>
              <a:t>Modèle de plan de projet simple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2318716364"/>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fr-FR" sz="900" b="1">
                          <a:solidFill>
                            <a:schemeClr val="tx1"/>
                          </a:solidFill>
                          <a:latin typeface="Century Gothic" panose="020B0502020202020204" pitchFamily="34" charset="0"/>
                        </a:rPr>
                        <a:t>JANV</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fr-FR" sz="1200" b="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fr-FR" sz="1200" b="0">
                          <a:solidFill>
                            <a:schemeClr val="tx1"/>
                          </a:solidFill>
                          <a:latin typeface="Century Gothic" panose="020B0502020202020204" pitchFamily="34" charset="0"/>
                        </a:rPr>
                        <a:t>Description de la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Descriptions supplémentaires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18745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Intitulé</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18745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Intitulé</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Aujourd’hui</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03D8E1A7-A7EF-CE6F-039C-08A189B259B0}"/>
              </a:ext>
            </a:extLst>
          </p:cNvPr>
          <p:cNvSpPr txBox="1"/>
          <p:nvPr/>
        </p:nvSpPr>
        <p:spPr>
          <a:xfrm>
            <a:off x="448962" y="6541487"/>
            <a:ext cx="11360084"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299040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15335</TotalTime>
  <Words>329</Words>
  <Application>Microsoft Office PowerPoint</Application>
  <PresentationFormat>Widescreen</PresentationFormat>
  <Paragraphs>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157</cp:revision>
  <cp:lastPrinted>2020-08-31T22:23:58Z</cp:lastPrinted>
  <dcterms:created xsi:type="dcterms:W3CDTF">2021-07-07T23:54:57Z</dcterms:created>
  <dcterms:modified xsi:type="dcterms:W3CDTF">2025-05-18T15:28:30Z</dcterms:modified>
</cp:coreProperties>
</file>