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62" r:id="rId3"/>
    <p:sldId id="363"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2E75B6"/>
    <a:srgbClr val="C4F2F1"/>
    <a:srgbClr val="FCBFB3"/>
    <a:srgbClr val="FC9974"/>
    <a:srgbClr val="D1E5E7"/>
    <a:srgbClr val="E9F5F5"/>
    <a:srgbClr val="7DD0A0"/>
    <a:srgbClr val="57EA00"/>
    <a:srgbClr val="CCE9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 autoAdjust="0"/>
    <p:restoredTop sz="95714"/>
  </p:normalViewPr>
  <p:slideViewPr>
    <p:cSldViewPr snapToGrid="0" snapToObjects="1">
      <p:cViewPr varScale="1">
        <p:scale>
          <a:sx n="241" d="100"/>
          <a:sy n="241" d="100"/>
        </p:scale>
        <p:origin x="1674"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811620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54283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60"/>
            <a:grayscl/>
            <a:extLst>
              <a:ext uri="{BEBA8EAE-BF5A-486C-A8C5-ECC9F3942E4B}">
                <a14:imgProps xmlns:a14="http://schemas.microsoft.com/office/drawing/2010/main">
                  <a14:imgLayer r:embed="rId1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6" y="254470"/>
            <a:ext cx="11596939" cy="584775"/>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plan de projet simple </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31476" cy="4631396"/>
          </a:xfrm>
          <a:prstGeom prst="rect">
            <a:avLst/>
          </a:prstGeom>
          <a:noFill/>
        </p:spPr>
        <p:txBody>
          <a:bodyPr wrap="square" rtlCol="0">
            <a:spAutoFit/>
          </a:bodyPr>
          <a:lstStyle/>
          <a:p>
            <a:pPr algn="l" rtl="0">
              <a:lnSpc>
                <a:spcPct val="150000"/>
              </a:lnSpc>
              <a:spcBef>
                <a:spcPts val="0"/>
              </a:spcBef>
              <a:spcAft>
                <a:spcPts val="1200"/>
              </a:spcAft>
            </a:pPr>
            <a:r>
              <a:rPr lang="fr-FR" sz="1600" b="1" i="0" u="none" strike="noStrike" dirty="0">
                <a:solidFill>
                  <a:srgbClr val="000000"/>
                </a:solidFill>
                <a:effectLst/>
                <a:latin typeface="Century Gothic" panose="020B0502020202020204" pitchFamily="34" charset="0"/>
              </a:rPr>
              <a:t>Quand utiliser ce modèle ? </a:t>
            </a:r>
            <a:r>
              <a:rPr lang="fr-FR" sz="1600" b="0" i="0" u="none" strike="noStrike" dirty="0">
                <a:solidFill>
                  <a:srgbClr val="000000"/>
                </a:solidFill>
                <a:effectLst/>
                <a:latin typeface="Century Gothic" panose="020B0502020202020204" pitchFamily="34" charset="0"/>
              </a:rPr>
              <a:t>Ce modèle d’une seule diapositive convient parfaitement aux chefs de projet ayant besoin d’un format simple pour présenter les livrables, les tâches et les calendriers des tâches du projet sur une année.</a:t>
            </a:r>
          </a:p>
          <a:p>
            <a:pPr algn="l" rtl="0">
              <a:lnSpc>
                <a:spcPct val="150000"/>
              </a:lnSpc>
              <a:spcBef>
                <a:spcPts val="0"/>
              </a:spcBef>
              <a:spcAft>
                <a:spcPts val="1200"/>
              </a:spcAft>
            </a:pPr>
            <a:r>
              <a:rPr lang="fr-FR" sz="1600" b="1" i="0" u="none" strike="noStrike" dirty="0">
                <a:solidFill>
                  <a:srgbClr val="000000"/>
                </a:solidFill>
                <a:effectLst/>
                <a:latin typeface="Century Gothic" panose="020B0502020202020204" pitchFamily="34" charset="0"/>
              </a:rPr>
              <a:t>Caractéristiques notables du modèle : </a:t>
            </a:r>
            <a:r>
              <a:rPr lang="fr-FR" sz="1600" b="0" i="0" u="none" strike="noStrike" dirty="0">
                <a:solidFill>
                  <a:srgbClr val="000000"/>
                </a:solidFill>
                <a:effectLst/>
                <a:latin typeface="Century Gothic" panose="020B0502020202020204" pitchFamily="34" charset="0"/>
              </a:rPr>
              <a:t>ce modèle se présente sous la forme d’un tableau simple qui comprend un diagramme à barres horizontal illustrant </a:t>
            </a:r>
            <a:br>
              <a:rPr lang="fr-FR" sz="1600" b="0" i="0" u="none" strike="noStrike" dirty="0">
                <a:solidFill>
                  <a:srgbClr val="000000"/>
                </a:solidFill>
                <a:effectLst/>
                <a:latin typeface="Century Gothic" panose="020B0502020202020204" pitchFamily="34" charset="0"/>
              </a:rPr>
            </a:br>
            <a:r>
              <a:rPr lang="fr-FR" sz="1600" b="0" i="0" u="none" strike="noStrike" dirty="0">
                <a:solidFill>
                  <a:srgbClr val="000000"/>
                </a:solidFill>
                <a:effectLst/>
                <a:latin typeface="Century Gothic" panose="020B0502020202020204" pitchFamily="34" charset="0"/>
              </a:rPr>
              <a:t>la durée de chaque tâche. Utilisez l’indicateur « aujourd’hui » pour visualiser facilement quelles tâches sont terminées, en cours ou en attente. Personnalisez les tâches et les calendriers pour les adapter à votre projet.</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3"/>
          <a:srcRect/>
          <a:stretch/>
        </p:blipFill>
        <p:spPr>
          <a:xfrm>
            <a:off x="6469505" y="1649657"/>
            <a:ext cx="5377081" cy="3024607"/>
          </a:xfrm>
          <a:prstGeom prst="rect">
            <a:avLst/>
          </a:prstGeom>
          <a:effectLst>
            <a:outerShdw blurRad="152400" dist="38100" dir="2700000" sx="101000" sy="101000" algn="tl" rotWithShape="0">
              <a:prstClr val="black">
                <a:alpha val="40000"/>
              </a:prst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3774832" y="60276"/>
            <a:ext cx="8358554" cy="424732"/>
          </a:xfrm>
          <a:prstGeom prst="rect">
            <a:avLst/>
          </a:prstGeom>
          <a:noFill/>
          <a:effectLst/>
        </p:spPr>
        <p:txBody>
          <a:bodyPr wrap="square" lIns="91440" tIns="73152" rIns="182880" bIns="73152" rtlCol="0" anchor="t" anchorCtr="0">
            <a:spAutoFit/>
          </a:bodyPr>
          <a:lstStyle/>
          <a:p>
            <a:pPr algn="r" rtl="0"/>
            <a:r>
              <a:rPr lang="fr-FR" dirty="0">
                <a:solidFill>
                  <a:schemeClr val="tx1">
                    <a:lumMod val="65000"/>
                    <a:lumOff val="35000"/>
                  </a:schemeClr>
                </a:solidFill>
                <a:latin typeface="Century Gothic" panose="020B0502020202020204" pitchFamily="34" charset="0"/>
              </a:rPr>
              <a:t>Modèle de plan de projet simple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3869288152"/>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fr-FR" sz="900" b="1">
                          <a:solidFill>
                            <a:schemeClr val="tx1"/>
                          </a:solidFill>
                          <a:latin typeface="Century Gothic" panose="020B0502020202020204" pitchFamily="34" charset="0"/>
                        </a:rPr>
                        <a:t>JANV</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FÉVR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MARS</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AVR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JUILL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AOÛT</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SEPT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DÉC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fr-FR" sz="1200" b="0" dirty="0">
                          <a:solidFill>
                            <a:schemeClr val="tx1"/>
                          </a:solidFill>
                          <a:latin typeface="Century Gothic" panose="020B0502020202020204" pitchFamily="34" charset="0"/>
                        </a:rPr>
                        <a:t>Tâche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solidFill>
                            <a:schemeClr val="tx1"/>
                          </a:solidFill>
                          <a:latin typeface="Century Gothic" panose="020B0502020202020204" pitchFamily="34" charset="0"/>
                        </a:rPr>
                        <a:t>Description de la tâche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solidFill>
                            <a:schemeClr val="tx1"/>
                          </a:solidFill>
                          <a:latin typeface="Century Gothic" panose="020B0502020202020204" pitchFamily="34" charset="0"/>
                        </a:rPr>
                        <a:t>Descriptions supplémentaires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dirty="0">
                          <a:solidFill>
                            <a:schemeClr val="tx1"/>
                          </a:solidFill>
                          <a:latin typeface="Century Gothic" panose="020B0502020202020204" pitchFamily="34" charset="0"/>
                          <a:ea typeface="+mn-ea"/>
                          <a:cs typeface="+mn-cs"/>
                        </a:rPr>
                        <a:t>Tâche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dirty="0">
                          <a:solidFill>
                            <a:schemeClr val="tx1"/>
                          </a:solidFill>
                          <a:latin typeface="Century Gothic" panose="020B0502020202020204" pitchFamily="34" charset="0"/>
                          <a:ea typeface="+mn-ea"/>
                          <a:cs typeface="+mn-cs"/>
                        </a:rPr>
                        <a:t>Tâche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dirty="0">
                <a:solidFill>
                  <a:schemeClr val="tx1"/>
                </a:solidFill>
                <a:latin typeface="Century Gothic" panose="020B0502020202020204" pitchFamily="34" charset="0"/>
              </a:rPr>
              <a:t>Intitulé</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dirty="0">
                <a:solidFill>
                  <a:schemeClr val="tx1"/>
                </a:solidFill>
                <a:latin typeface="Century Gothic" panose="020B0502020202020204" pitchFamily="34" charset="0"/>
              </a:rPr>
              <a:t>Intitulé</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Aujourd’hui</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9040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2235200" y="60276"/>
            <a:ext cx="9898185" cy="424732"/>
          </a:xfrm>
          <a:prstGeom prst="rect">
            <a:avLst/>
          </a:prstGeom>
          <a:noFill/>
          <a:effectLst/>
        </p:spPr>
        <p:txBody>
          <a:bodyPr wrap="square" lIns="91440" tIns="73152" rIns="182880" bIns="73152" rtlCol="0" anchor="t" anchorCtr="0">
            <a:spAutoFit/>
          </a:bodyPr>
          <a:lstStyle/>
          <a:p>
            <a:pPr algn="r" rtl="0"/>
            <a:r>
              <a:rPr lang="fr-FR" b="1" dirty="0">
                <a:solidFill>
                  <a:schemeClr val="tx1">
                    <a:lumMod val="65000"/>
                    <a:lumOff val="35000"/>
                  </a:schemeClr>
                </a:solidFill>
                <a:latin typeface="Century Gothic" panose="020B0502020202020204" pitchFamily="34" charset="0"/>
              </a:rPr>
              <a:t>EXEMPLE</a:t>
            </a:r>
            <a:r>
              <a:rPr lang="fr-FR" dirty="0">
                <a:solidFill>
                  <a:schemeClr val="tx1">
                    <a:lumMod val="65000"/>
                    <a:lumOff val="35000"/>
                  </a:schemeClr>
                </a:solidFill>
                <a:latin typeface="Century Gothic" panose="020B0502020202020204" pitchFamily="34" charset="0"/>
              </a:rPr>
              <a:t> Modèle de plan de projet simple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1414636728"/>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rtl="0">
                        <a:lnSpc>
                          <a:spcPct val="100000"/>
                        </a:lnSpc>
                      </a:pPr>
                      <a:r>
                        <a:rPr lang="fr-FR" sz="900" b="1" dirty="0">
                          <a:solidFill>
                            <a:schemeClr val="tx1"/>
                          </a:solidFill>
                          <a:latin typeface="Century Gothic" panose="020B0502020202020204" pitchFamily="34" charset="0"/>
                        </a:rPr>
                        <a:t>JANV</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FÉVR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MARS</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AVR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JUILL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AOÛT</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SEPT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900" b="1">
                          <a:solidFill>
                            <a:schemeClr val="tx1"/>
                          </a:solidFill>
                          <a:latin typeface="Century Gothic" panose="020B0502020202020204" pitchFamily="34" charset="0"/>
                        </a:rPr>
                        <a:t>DÉC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rtl="0">
                        <a:lnSpc>
                          <a:spcPct val="100000"/>
                        </a:lnSpc>
                      </a:pPr>
                      <a:r>
                        <a:rPr lang="fr-FR" sz="1200" b="0">
                          <a:solidFill>
                            <a:schemeClr val="tx1"/>
                          </a:solidFill>
                          <a:latin typeface="Century Gothic" panose="020B0502020202020204" pitchFamily="34" charset="0"/>
                        </a:rPr>
                        <a:t>Périmètre du projet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rtl="0">
                        <a:lnSpc>
                          <a:spcPct val="100000"/>
                        </a:lnSpc>
                      </a:pPr>
                      <a:r>
                        <a:rPr lang="fr-FR" sz="1200" b="0">
                          <a:solidFill>
                            <a:schemeClr val="tx1"/>
                          </a:solidFill>
                          <a:latin typeface="Century Gothic" panose="020B0502020202020204" pitchFamily="34" charset="0"/>
                        </a:rPr>
                        <a:t>Définir les buts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200" dirty="0">
                          <a:solidFill>
                            <a:schemeClr val="tx1"/>
                          </a:solidFill>
                          <a:latin typeface="Century Gothic" panose="020B0502020202020204" pitchFamily="34" charset="0"/>
                        </a:rPr>
                        <a:t>Planifier des entretiens avec les parties prenantes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a:lnSpc>
                          <a:spcPct val="100000"/>
                        </a:lnSpc>
                      </a:pPr>
                      <a:endParaRPr lang="en-US" sz="1200" b="0" dirty="0">
                        <a:solidFill>
                          <a:srgbClr val="FF0000"/>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fr-FR" sz="1200" b="0">
                          <a:solidFill>
                            <a:schemeClr val="tx1"/>
                          </a:solidFill>
                          <a:latin typeface="Century Gothic" panose="020B0502020202020204" pitchFamily="34" charset="0"/>
                        </a:rPr>
                        <a:t>Rédiger l’énoncé du périmètre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a:solidFill>
                            <a:schemeClr val="tx1"/>
                          </a:solidFill>
                          <a:latin typeface="Century Gothic" panose="020B0502020202020204" pitchFamily="34" charset="0"/>
                          <a:ea typeface="+mn-ea"/>
                          <a:cs typeface="+mn-cs"/>
                        </a:rPr>
                        <a:t>WBS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Répartir les 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Attribuer la responsabilité</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Vérifier avec les parties prenantes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a:solidFill>
                            <a:schemeClr val="tx1"/>
                          </a:solidFill>
                          <a:latin typeface="Century Gothic" panose="020B0502020202020204" pitchFamily="34" charset="0"/>
                          <a:ea typeface="+mn-ea"/>
                          <a:cs typeface="+mn-cs"/>
                        </a:rPr>
                        <a:t>Planning du projet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Évaluer la durée de chaque tâche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Définir les jalons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fr-FR" sz="1200" b="0" kern="1200">
                          <a:solidFill>
                            <a:schemeClr val="tx1"/>
                          </a:solidFill>
                          <a:latin typeface="Century Gothic" panose="020B0502020202020204" pitchFamily="34" charset="0"/>
                          <a:ea typeface="+mn-ea"/>
                          <a:cs typeface="+mn-cs"/>
                        </a:rPr>
                        <a:t>Réaliser un diagramme de Gantt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195619"/>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Intitulé</a:t>
            </a: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195619"/>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Intitulé</a:t>
            </a: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800" dirty="0">
                <a:solidFill>
                  <a:schemeClr val="tx1"/>
                </a:solidFill>
                <a:latin typeface="Century Gothic" panose="020B0502020202020204" pitchFamily="34" charset="0"/>
              </a:rPr>
              <a:t>Aujourd’hui</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2B341BF5-F040-C8D5-B61F-49FE7BE47F39}"/>
              </a:ext>
            </a:extLst>
          </p:cNvPr>
          <p:cNvSpPr txBox="1"/>
          <p:nvPr/>
        </p:nvSpPr>
        <p:spPr>
          <a:xfrm>
            <a:off x="448962" y="6553733"/>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2810846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15334</TotalTime>
  <Words>327</Words>
  <Application>Microsoft Office PowerPoint</Application>
  <PresentationFormat>Widescreen</PresentationFormat>
  <Paragraphs>60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156</cp:revision>
  <cp:lastPrinted>2020-08-31T22:23:58Z</cp:lastPrinted>
  <dcterms:created xsi:type="dcterms:W3CDTF">2021-07-07T23:54:57Z</dcterms:created>
  <dcterms:modified xsi:type="dcterms:W3CDTF">2025-05-18T15:24:17Z</dcterms:modified>
</cp:coreProperties>
</file>