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F0A622"/>
    <a:srgbClr val="F10002"/>
    <a:srgbClr val="FFC0E3"/>
    <a:srgbClr val="00E7F2"/>
    <a:srgbClr val="00BD32"/>
    <a:srgbClr val="5B7191"/>
    <a:srgbClr val="EAEEF3"/>
    <a:srgbClr val="CE1D02"/>
    <a:srgbClr val="E3EA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57" autoAdjust="0"/>
    <p:restoredTop sz="86447"/>
  </p:normalViewPr>
  <p:slideViewPr>
    <p:cSldViewPr snapToGrid="0" snapToObjects="1">
      <p:cViewPr varScale="1">
        <p:scale>
          <a:sx n="125" d="100"/>
          <a:sy n="125" d="100"/>
        </p:scale>
        <p:origin x="90" y="2748"/>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182823"/>
            <a:ext cx="6322260" cy="1200329"/>
          </a:xfrm>
          <a:prstGeom prst="rect">
            <a:avLst/>
          </a:prstGeom>
          <a:noFill/>
        </p:spPr>
        <p:txBody>
          <a:bodyPr wrap="square" rtlCol="0">
            <a:spAutoFit/>
          </a:bodyPr>
          <a:lstStyle/>
          <a:p>
            <a:pPr rtl="0"/>
            <a:r>
              <a:rPr lang="fr-FR" sz="3600" dirty="0">
                <a:latin typeface="Century Gothic" panose="020B0502020202020204" pitchFamily="34" charset="0"/>
              </a:rPr>
              <a:t>Remarques sur l’utilisation de ce modèle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65869"/>
            <a:ext cx="6598355" cy="2462213"/>
          </a:xfrm>
          <a:prstGeom prst="rect">
            <a:avLst/>
          </a:prstGeom>
          <a:noFill/>
        </p:spPr>
        <p:txBody>
          <a:bodyPr wrap="square" rtlCol="0">
            <a:spAutoFit/>
          </a:bodyPr>
          <a:lstStyle/>
          <a:p>
            <a:pPr rtl="0">
              <a:spcAft>
                <a:spcPts val="600"/>
              </a:spcAft>
            </a:pPr>
            <a:r>
              <a:rPr lang="fr-FR" sz="1600" dirty="0">
                <a:latin typeface="Century Gothic" panose="020B0502020202020204" pitchFamily="34" charset="0"/>
              </a:rPr>
              <a:t>Saisissez les tâches du projet dans la zone du diagramme. </a:t>
            </a:r>
          </a:p>
          <a:p>
            <a:pPr rtl="0"/>
            <a:r>
              <a:rPr lang="fr-FR" sz="1600" dirty="0">
                <a:latin typeface="Century Gothic" panose="020B0502020202020204" pitchFamily="34" charset="0"/>
              </a:rPr>
              <a:t> </a:t>
            </a:r>
          </a:p>
          <a:p>
            <a:pPr rtl="0">
              <a:spcAft>
                <a:spcPts val="600"/>
              </a:spcAft>
            </a:pPr>
            <a:r>
              <a:rPr lang="fr-FR" sz="1600" dirty="0">
                <a:latin typeface="Century Gothic" panose="020B0502020202020204" pitchFamily="34" charset="0"/>
              </a:rPr>
              <a:t>Indiquez les propriétaires des étiquettes dans la légende située sous le diagramme. </a:t>
            </a:r>
          </a:p>
          <a:p>
            <a:endParaRPr lang="en-US" sz="1600" dirty="0">
              <a:latin typeface="Century Gothic" panose="020B0502020202020204" pitchFamily="34" charset="0"/>
            </a:endParaRPr>
          </a:p>
          <a:p>
            <a:pPr rtl="0">
              <a:spcAft>
                <a:spcPts val="600"/>
              </a:spcAft>
            </a:pPr>
            <a:r>
              <a:rPr lang="fr-FR" sz="1600" dirty="0">
                <a:latin typeface="Century Gothic" panose="020B0502020202020204" pitchFamily="34" charset="0"/>
              </a:rPr>
              <a:t>Ajustez les barres pour représenter la durée de chaque tâche.  Ajoutez des dates de début et de fin, des dates d’échéance, des dates jalons et des informations supplémentaires sur les tâches dans chaque barre ou dans la zone du diagramme.</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10515040" cy="430887"/>
          </a:xfrm>
          <a:prstGeom prst="rect">
            <a:avLst/>
          </a:prstGeom>
          <a:noFill/>
        </p:spPr>
        <p:txBody>
          <a:bodyPr wrap="square" rtlCol="0">
            <a:spAutoFit/>
          </a:bodyPr>
          <a:lstStyle/>
          <a:p>
            <a:pPr rtl="0"/>
            <a:r>
              <a:rPr lang="fr-FR" sz="2200" b="1" dirty="0">
                <a:solidFill>
                  <a:schemeClr val="tx1">
                    <a:lumMod val="65000"/>
                    <a:lumOff val="35000"/>
                  </a:schemeClr>
                </a:solidFill>
                <a:latin typeface="Century Gothic" panose="020B0502020202020204" pitchFamily="34" charset="0"/>
              </a:rPr>
              <a:t>MODÈLE DE PLANNING DE PROJET SIMPLE POUR POWERPOINT</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2392680" y="6477000"/>
            <a:ext cx="9377901" cy="369332"/>
          </a:xfrm>
          <a:prstGeom prst="rect">
            <a:avLst/>
          </a:prstGeom>
          <a:noFill/>
        </p:spPr>
        <p:txBody>
          <a:bodyPr wrap="square" rtlCol="0">
            <a:spAutoFit/>
          </a:bodyPr>
          <a:lstStyle/>
          <a:p>
            <a:pPr algn="r" rtl="0"/>
            <a:r>
              <a:rPr lang="fr-FR" dirty="0">
                <a:solidFill>
                  <a:schemeClr val="bg1"/>
                </a:solidFill>
                <a:latin typeface="Century Gothic" panose="020B0502020202020204" pitchFamily="34" charset="0"/>
                <a:ea typeface="Arial" charset="0"/>
                <a:cs typeface="Arial" charset="0"/>
              </a:rPr>
              <a:t>PLANNING DE PROJET SIMPLE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rtl="0">
                        <a:lnSpc>
                          <a:spcPct val="100000"/>
                        </a:lnSpc>
                      </a:pPr>
                      <a:r>
                        <a:rPr lang="fr-FR" sz="900">
                          <a:solidFill>
                            <a:schemeClr val="tx1"/>
                          </a:solidFill>
                          <a:latin typeface="Century Gothic" panose="020B0502020202020204" pitchFamily="34" charset="0"/>
                        </a:rPr>
                        <a:t>TÂCHES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MOIS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MOIS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MOIS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rtl="0">
                        <a:lnSpc>
                          <a:spcPct val="100000"/>
                        </a:lnSpc>
                      </a:pPr>
                      <a:r>
                        <a:rPr lang="fr-FR" sz="1000" b="0">
                          <a:solidFill>
                            <a:schemeClr val="tx1"/>
                          </a:solidFill>
                          <a:latin typeface="Century Gothic" panose="020B0502020202020204" pitchFamily="34" charset="0"/>
                        </a:rPr>
                        <a:t>Tâche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b="0">
                          <a:solidFill>
                            <a:schemeClr val="tx1"/>
                          </a:solidFill>
                          <a:latin typeface="Century Gothic" panose="020B0502020202020204" pitchFamily="34" charset="0"/>
                        </a:rPr>
                        <a:t>Tâche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6" name="Rectangle 5">
            <a:extLst>
              <a:ext uri="{FF2B5EF4-FFF2-40B4-BE49-F238E27FC236}">
                <a16:creationId xmlns:a16="http://schemas.microsoft.com/office/drawing/2014/main" id="{45120421-B160-AC44-999E-CFB0721F467F}"/>
              </a:ext>
            </a:extLst>
          </p:cNvPr>
          <p:cNvSpPr/>
          <p:nvPr/>
        </p:nvSpPr>
        <p:spPr>
          <a:xfrm>
            <a:off x="4450081" y="1277572"/>
            <a:ext cx="76756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rtl="0"/>
            <a:r>
              <a:rPr lang="fr-FR" sz="1000" dirty="0">
                <a:solidFill>
                  <a:schemeClr val="tx1"/>
                </a:solidFill>
                <a:latin typeface="Century Gothic" panose="020B0502020202020204" pitchFamily="34" charset="0"/>
              </a:rPr>
              <a:t>Échéance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Jalon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dirty="0">
                <a:solidFill>
                  <a:schemeClr val="tx1"/>
                </a:solidFill>
                <a:latin typeface="Century Gothic" panose="020B0502020202020204" pitchFamily="34" charset="0"/>
              </a:rPr>
              <a:t>Vérification requise</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637507"/>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5963115"/>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637507"/>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5963115"/>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637507"/>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5963115"/>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637507"/>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5963115"/>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637507"/>
            <a:ext cx="2194560" cy="228600"/>
          </a:xfrm>
          <a:prstGeom prst="rect">
            <a:avLst/>
          </a:prstGeom>
          <a:noFill/>
        </p:spPr>
        <p:txBody>
          <a:bodyPr wrap="square" rtlCol="0">
            <a:spAutoFit/>
          </a:bodyPr>
          <a:lstStyle/>
          <a:p>
            <a:pPr rtl="0"/>
            <a:r>
              <a:rPr lang="fr-FR" sz="1000">
                <a:latin typeface="Century Gothic" panose="020B0502020202020204" pitchFamily="34" charset="0"/>
              </a:rPr>
              <a:t>Propriétaire de la tâche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5963115"/>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637170"/>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5962778"/>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635432"/>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5961040"/>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635095"/>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5960703"/>
            <a:ext cx="2194560" cy="246221"/>
          </a:xfrm>
          <a:prstGeom prst="rect">
            <a:avLst/>
          </a:prstGeom>
          <a:noFill/>
        </p:spPr>
        <p:txBody>
          <a:bodyPr wrap="square" rtlCol="0">
            <a:spAutoFit/>
          </a:bodyPr>
          <a:lstStyle/>
          <a:p>
            <a:pPr rtl="0"/>
            <a:r>
              <a:rPr lang="fr-FR" sz="1000">
                <a:latin typeface="Century Gothic" panose="020B0502020202020204" pitchFamily="34" charset="0"/>
              </a:rPr>
              <a:t>Responsable de la tâche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3" y="127357"/>
            <a:ext cx="790115" cy="5597491"/>
            <a:chOff x="5331872" y="127357"/>
            <a:chExt cx="790115"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2" y="133873"/>
              <a:ext cx="790115"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fr-FR" sz="700" dirty="0">
                  <a:solidFill>
                    <a:schemeClr val="tx1"/>
                  </a:solidFill>
                  <a:latin typeface="Century Gothic" panose="020B0502020202020204" pitchFamily="34" charset="0"/>
                </a:rPr>
                <a:t>AUJOURD’HUI</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fr-FR" sz="1000">
                <a:solidFill>
                  <a:schemeClr val="tx1"/>
                </a:solidFill>
                <a:latin typeface="Century Gothic" panose="020B0502020202020204" pitchFamily="34" charset="0"/>
              </a:rPr>
              <a:t>Jalon 1 – 00/00</a:t>
            </a:r>
          </a:p>
        </p:txBody>
      </p:sp>
      <p:sp>
        <p:nvSpPr>
          <p:cNvPr id="4" name="TextBox 3">
            <a:extLst>
              <a:ext uri="{FF2B5EF4-FFF2-40B4-BE49-F238E27FC236}">
                <a16:creationId xmlns:a16="http://schemas.microsoft.com/office/drawing/2014/main" id="{6D872CBB-0750-0ABA-6966-7269696B8A4D}"/>
              </a:ext>
            </a:extLst>
          </p:cNvPr>
          <p:cNvSpPr txBox="1"/>
          <p:nvPr/>
        </p:nvSpPr>
        <p:spPr>
          <a:xfrm>
            <a:off x="448962" y="6199930"/>
            <a:ext cx="11262535" cy="276999"/>
          </a:xfrm>
          <a:prstGeom prst="rect">
            <a:avLst/>
          </a:prstGeom>
          <a:noFill/>
        </p:spPr>
        <p:txBody>
          <a:bodyPr wrap="square" rtlCol="0">
            <a:spAutoFit/>
          </a:bodyPr>
          <a:lstStyle/>
          <a:p>
            <a:pPr marL="0" marR="0" algn="ctr" rtl="0"/>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Fourni par </a:t>
            </a:r>
            <a:r>
              <a:rPr lang="fr-FR" sz="1200" i="1" dirty="0" err="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Smartsheet</a:t>
            </a:r>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 Inc.</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correctes, nous ne faisons aucune déclaration ni ne donnons aucune garantie de quelque nature que ce soit, expresse ou implicite, quant à l’exhaustivité, l’exactitude, la fiabilité, l’adéquation ou la disponibilité du site Web ou des informations, articles, modèles ou graphiques connexes contenus sur le site Web. La confiance que vous accordez à ces informations relève donc strictement de votre propre responsabilité.</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13</TotalTime>
  <Words>300</Words>
  <Application>Microsoft Office PowerPoint</Application>
  <PresentationFormat>Widescreen</PresentationFormat>
  <Paragraphs>50</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Mira Li</cp:lastModifiedBy>
  <cp:revision>10</cp:revision>
  <cp:lastPrinted>2020-08-31T22:23:58Z</cp:lastPrinted>
  <dcterms:created xsi:type="dcterms:W3CDTF">2020-10-13T17:45:05Z</dcterms:created>
  <dcterms:modified xsi:type="dcterms:W3CDTF">2025-05-18T15:33:16Z</dcterms:modified>
</cp:coreProperties>
</file>