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8" r:id="rId1"/>
  </p:sldMasterIdLst>
  <p:notesMasterIdLst>
    <p:notesMasterId r:id="rId5"/>
  </p:notesMasterIdLst>
  <p:sldIdLst>
    <p:sldId id="357" r:id="rId2"/>
    <p:sldId id="365" r:id="rId3"/>
    <p:sldId id="356" r:id="rId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033"/>
    <a:srgbClr val="69AB42"/>
    <a:srgbClr val="42AAC3"/>
    <a:srgbClr val="AA6AA6"/>
    <a:srgbClr val="AA77A2"/>
    <a:srgbClr val="9B2D78"/>
    <a:srgbClr val="AD3A7F"/>
    <a:srgbClr val="963F7D"/>
    <a:srgbClr val="349AC3"/>
    <a:srgbClr val="1E96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5" autoAdjust="0"/>
    <p:restoredTop sz="95714"/>
  </p:normalViewPr>
  <p:slideViewPr>
    <p:cSldViewPr snapToGrid="0" snapToObjects="1">
      <p:cViewPr varScale="1">
        <p:scale>
          <a:sx n="241" d="100"/>
          <a:sy n="241" d="100"/>
        </p:scale>
        <p:origin x="1674" y="192"/>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5/18/2025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rtl="0"/>
            <a:fld id="{C0711C10-233D-DA48-A5CB-9365BBABB6B4}" type="slidenum">
              <a:rPr/>
              <a:t>1</a:t>
            </a:fld>
            <a:endParaRPr/>
          </a:p>
        </p:txBody>
      </p:sp>
    </p:spTree>
    <p:extLst>
      <p:ext uri="{BB962C8B-B14F-4D97-AF65-F5344CB8AC3E}">
        <p14:creationId xmlns:p14="http://schemas.microsoft.com/office/powerpoint/2010/main" val="711029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rtl="0"/>
            <a:fld id="{C0711C10-233D-DA48-A5CB-9365BBABB6B4}" type="slidenum">
              <a:rPr/>
              <a:t>2</a:t>
            </a:fld>
            <a:endParaRPr/>
          </a:p>
        </p:txBody>
      </p:sp>
    </p:spTree>
    <p:extLst>
      <p:ext uri="{BB962C8B-B14F-4D97-AF65-F5344CB8AC3E}">
        <p14:creationId xmlns:p14="http://schemas.microsoft.com/office/powerpoint/2010/main" val="2025999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3</a:t>
            </a:fld>
            <a:endParaRPr/>
          </a:p>
        </p:txBody>
      </p:sp>
    </p:spTree>
    <p:extLst>
      <p:ext uri="{BB962C8B-B14F-4D97-AF65-F5344CB8AC3E}">
        <p14:creationId xmlns:p14="http://schemas.microsoft.com/office/powerpoint/2010/main" val="407587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381E756-E947-FD4A-8A23-D2C983A1A8BD}" type="datetimeFigureOut">
              <a:rPr lang="en-US" smtClean="0"/>
              <a:t>5/18/2025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937602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81E756-E947-FD4A-8A23-D2C983A1A8BD}" type="datetimeFigureOut">
              <a:rPr lang="en-US" smtClean="0"/>
              <a:t>5/18/2025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622478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81E756-E947-FD4A-8A23-D2C983A1A8BD}" type="datetimeFigureOut">
              <a:rPr lang="en-US" smtClean="0"/>
              <a:t>5/18/2025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637793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81E756-E947-FD4A-8A23-D2C983A1A8BD}" type="datetimeFigureOut">
              <a:rPr lang="en-US" smtClean="0"/>
              <a:t>5/18/2025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887870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5/18/2025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168087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381E756-E947-FD4A-8A23-D2C983A1A8BD}" type="datetimeFigureOut">
              <a:rPr lang="en-US" smtClean="0"/>
              <a:t>5/18/2025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976543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381E756-E947-FD4A-8A23-D2C983A1A8BD}" type="datetimeFigureOut">
              <a:rPr lang="en-US" smtClean="0"/>
              <a:t>5/18/2025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776914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381E756-E947-FD4A-8A23-D2C983A1A8BD}" type="datetimeFigureOut">
              <a:rPr lang="en-US" smtClean="0"/>
              <a:t>5/18/2025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748682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5/18/2025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427813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5/18/2025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94129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5/18/2025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633828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381E756-E947-FD4A-8A23-D2C983A1A8BD}" type="datetimeFigureOut">
              <a:rPr lang="en-US" smtClean="0"/>
              <a:t>5/18/2025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1089324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jp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jp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0"/>
            <a:lum bright="70000" contrast="-70000"/>
            <a:extLst>
              <a:ext uri="{BEBA8EAE-BF5A-486C-A8C5-ECC9F3942E4B}">
                <a14:imgProps xmlns:a14="http://schemas.microsoft.com/office/drawing/2010/main">
                  <a14:imgLayer r:embed="rId4">
                    <a14:imgEffect>
                      <a14:saturation sat="76000"/>
                    </a14:imgEffect>
                    <a14:imgEffect>
                      <a14:brightnessContrast bright="40000"/>
                    </a14:imgEffect>
                  </a14:imgLayer>
                </a14:imgProps>
              </a:ext>
            </a:extLst>
          </a:blip>
          <a:srcRect/>
          <a:stretch>
            <a:fillRect t="-9000" b="-9000"/>
          </a:stretch>
        </a:blipFill>
        <a:effectLst/>
      </p:bgPr>
    </p:bg>
    <p:spTree>
      <p:nvGrpSpPr>
        <p:cNvPr id="1" name=""/>
        <p:cNvGrpSpPr/>
        <p:nvPr/>
      </p:nvGrpSpPr>
      <p:grpSpPr>
        <a:xfrm>
          <a:off x="0" y="0"/>
          <a:ext cx="0" cy="0"/>
          <a:chOff x="0" y="0"/>
          <a:chExt cx="0" cy="0"/>
        </a:xfrm>
      </p:grpSpPr>
      <p:pic>
        <p:nvPicPr>
          <p:cNvPr id="11" name="Picture 10" descr="Formes rectangulaires blanches qui se chevauchent pour créer un effet d’escalier">
            <a:extLst>
              <a:ext uri="{FF2B5EF4-FFF2-40B4-BE49-F238E27FC236}">
                <a16:creationId xmlns:a16="http://schemas.microsoft.com/office/drawing/2014/main" id="{671BBB4B-A6B5-DED8-053A-71E0F42A6ACA}"/>
              </a:ext>
            </a:extLst>
          </p:cNvPr>
          <p:cNvPicPr>
            <a:picLocks noChangeAspect="1"/>
          </p:cNvPicPr>
          <p:nvPr/>
        </p:nvPicPr>
        <p:blipFill rotWithShape="1">
          <a:blip r:embed="rId5">
            <a:alphaModFix amt="15000"/>
          </a:blip>
          <a:srcRect b="4126"/>
          <a:stretch/>
        </p:blipFill>
        <p:spPr>
          <a:xfrm>
            <a:off x="-1" y="0"/>
            <a:ext cx="12190107" cy="6858000"/>
          </a:xfrm>
          <a:prstGeom prst="rect">
            <a:avLst/>
          </a:prstGeom>
        </p:spPr>
      </p:pic>
      <p:sp>
        <p:nvSpPr>
          <p:cNvPr id="66" name="TextBox 65">
            <a:extLst>
              <a:ext uri="{FF2B5EF4-FFF2-40B4-BE49-F238E27FC236}">
                <a16:creationId xmlns:a16="http://schemas.microsoft.com/office/drawing/2014/main" id="{B5DC4B00-9A07-F250-3630-0DE7C9BF831F}"/>
              </a:ext>
            </a:extLst>
          </p:cNvPr>
          <p:cNvSpPr txBox="1"/>
          <p:nvPr/>
        </p:nvSpPr>
        <p:spPr>
          <a:xfrm>
            <a:off x="249646" y="254470"/>
            <a:ext cx="11586160" cy="584775"/>
          </a:xfrm>
          <a:prstGeom prst="rect">
            <a:avLst/>
          </a:prstGeom>
          <a:noFill/>
          <a:effectLst/>
        </p:spPr>
        <p:txBody>
          <a:bodyPr wrap="square" rtlCol="0">
            <a:spAutoFit/>
          </a:bodyPr>
          <a:lstStyle/>
          <a:p>
            <a:pPr rtl="0"/>
            <a:r>
              <a:rPr lang="fr-FR" sz="3200" b="1">
                <a:solidFill>
                  <a:schemeClr val="tx1">
                    <a:lumMod val="65000"/>
                    <a:lumOff val="35000"/>
                  </a:schemeClr>
                </a:solidFill>
                <a:latin typeface="Century Gothic" panose="020B0502020202020204" pitchFamily="34" charset="0"/>
              </a:rPr>
              <a:t>Modèle de plan de projet d’équipe</a:t>
            </a:r>
            <a:endParaRPr lang="fr-FR" sz="3200" b="1" dirty="0">
              <a:solidFill>
                <a:schemeClr val="tx1">
                  <a:lumMod val="65000"/>
                  <a:lumOff val="35000"/>
                </a:schemeClr>
              </a:solidFill>
              <a:latin typeface="Century Gothic" panose="020B0502020202020204" pitchFamily="34" charset="0"/>
            </a:endParaRPr>
          </a:p>
        </p:txBody>
      </p:sp>
      <p:sp>
        <p:nvSpPr>
          <p:cNvPr id="73" name="TextBox 72">
            <a:extLst>
              <a:ext uri="{FF2B5EF4-FFF2-40B4-BE49-F238E27FC236}">
                <a16:creationId xmlns:a16="http://schemas.microsoft.com/office/drawing/2014/main" id="{6508B24C-9B52-3B6C-9672-0A6119513F5D}"/>
              </a:ext>
            </a:extLst>
          </p:cNvPr>
          <p:cNvSpPr txBox="1"/>
          <p:nvPr/>
        </p:nvSpPr>
        <p:spPr>
          <a:xfrm>
            <a:off x="302001" y="1532147"/>
            <a:ext cx="5794000" cy="4631396"/>
          </a:xfrm>
          <a:prstGeom prst="rect">
            <a:avLst/>
          </a:prstGeom>
          <a:noFill/>
        </p:spPr>
        <p:txBody>
          <a:bodyPr wrap="square" rtlCol="0">
            <a:spAutoFit/>
          </a:bodyPr>
          <a:lstStyle/>
          <a:p>
            <a:pPr algn="l" rtl="0">
              <a:lnSpc>
                <a:spcPct val="150000"/>
              </a:lnSpc>
              <a:spcBef>
                <a:spcPts val="0"/>
              </a:spcBef>
              <a:spcAft>
                <a:spcPts val="1200"/>
              </a:spcAft>
            </a:pPr>
            <a:r>
              <a:rPr lang="fr-FR" sz="1600" b="1" i="0" u="none" strike="noStrike">
                <a:solidFill>
                  <a:srgbClr val="000000"/>
                </a:solidFill>
                <a:effectLst/>
                <a:latin typeface="Century Gothic" panose="020B0502020202020204" pitchFamily="34" charset="0"/>
              </a:rPr>
              <a:t>Quand utiliser ce modèle ? </a:t>
            </a:r>
            <a:r>
              <a:rPr lang="fr-FR" sz="1600" b="0" i="0" u="none" strike="noStrike">
                <a:solidFill>
                  <a:srgbClr val="000000"/>
                </a:solidFill>
                <a:effectLst/>
                <a:latin typeface="Century Gothic" panose="020B0502020202020204" pitchFamily="34" charset="0"/>
              </a:rPr>
              <a:t>Utilisez ce modèle d’une seule diapositive pour présenter la progression de chaque équipe dans les tâches qui lui sont affectées par rapport aux durées planifiées.</a:t>
            </a:r>
          </a:p>
          <a:p>
            <a:pPr algn="l" rtl="0">
              <a:lnSpc>
                <a:spcPct val="150000"/>
              </a:lnSpc>
              <a:spcBef>
                <a:spcPts val="0"/>
              </a:spcBef>
              <a:spcAft>
                <a:spcPts val="1200"/>
              </a:spcAft>
            </a:pPr>
            <a:r>
              <a:rPr lang="fr-FR" sz="1600" b="1" i="0" u="none" strike="noStrike">
                <a:solidFill>
                  <a:srgbClr val="000000"/>
                </a:solidFill>
                <a:effectLst/>
                <a:latin typeface="Century Gothic" panose="020B0502020202020204" pitchFamily="34" charset="0"/>
              </a:rPr>
              <a:t>Caractéristiques notables du modèle : </a:t>
            </a:r>
            <a:r>
              <a:rPr lang="fr-FR" sz="1600" b="0" i="0" u="none" strike="noStrike">
                <a:solidFill>
                  <a:srgbClr val="000000"/>
                </a:solidFill>
                <a:effectLst/>
                <a:latin typeface="Century Gothic" panose="020B0502020202020204" pitchFamily="34" charset="0"/>
              </a:rPr>
              <a:t>ce modèle présente l’avancement des tâches avec deux barres de durée, l’une affichant la durée planifiée et l’autre la durée réelle. Cette comparaison vous permet d’ajuster le calendrier en fonction des besoins et de prévoir la chronologie des tâches de projets futurs. Le modèle inclut également des marqueurs de jalon afin que vous puissiez évaluer votre progression.</a:t>
            </a:r>
            <a:endParaRPr lang="fr-FR" sz="1600" b="0" i="0" u="none" strike="noStrike" dirty="0">
              <a:solidFill>
                <a:srgbClr val="000000"/>
              </a:solidFill>
              <a:effectLst/>
              <a:latin typeface="Century Gothic" panose="020B0502020202020204" pitchFamily="34" charset="0"/>
            </a:endParaRPr>
          </a:p>
        </p:txBody>
      </p:sp>
      <p:pic>
        <p:nvPicPr>
          <p:cNvPr id="74" name="Picture 73">
            <a:extLst>
              <a:ext uri="{FF2B5EF4-FFF2-40B4-BE49-F238E27FC236}">
                <a16:creationId xmlns:a16="http://schemas.microsoft.com/office/drawing/2014/main" id="{BDD9D120-99B9-49D0-521E-CD7E3ADA8F55}"/>
              </a:ext>
            </a:extLst>
          </p:cNvPr>
          <p:cNvPicPr>
            <a:picLocks noChangeAspect="1"/>
          </p:cNvPicPr>
          <p:nvPr/>
        </p:nvPicPr>
        <p:blipFill>
          <a:blip r:embed="rId6"/>
          <a:srcRect/>
          <a:stretch/>
        </p:blipFill>
        <p:spPr>
          <a:xfrm>
            <a:off x="6480285" y="1655719"/>
            <a:ext cx="5355521" cy="3012480"/>
          </a:xfrm>
          <a:prstGeom prst="rect">
            <a:avLst/>
          </a:prstGeom>
          <a:effectLst>
            <a:outerShdw blurRad="152400" dist="38100" dir="2700000" sx="101000" sy="101000" algn="tl" rotWithShape="0">
              <a:prstClr val="black">
                <a:alpha val="40000"/>
              </a:prstClr>
            </a:outerShdw>
          </a:effectLst>
        </p:spPr>
      </p:pic>
    </p:spTree>
    <p:extLst>
      <p:ext uri="{BB962C8B-B14F-4D97-AF65-F5344CB8AC3E}">
        <p14:creationId xmlns:p14="http://schemas.microsoft.com/office/powerpoint/2010/main" val="116594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0"/>
            <a:lum bright="70000" contrast="-70000"/>
            <a:extLst>
              <a:ext uri="{BEBA8EAE-BF5A-486C-A8C5-ECC9F3942E4B}">
                <a14:imgProps xmlns:a14="http://schemas.microsoft.com/office/drawing/2010/main">
                  <a14:imgLayer r:embed="rId4">
                    <a14:imgEffect>
                      <a14:saturation sat="76000"/>
                    </a14:imgEffect>
                    <a14:imgEffect>
                      <a14:brightnessContrast bright="40000"/>
                    </a14:imgEffect>
                  </a14:imgLayer>
                </a14:imgProps>
              </a:ext>
            </a:extLst>
          </a:blip>
          <a:srcRect/>
          <a:stretch>
            <a:fillRect t="-9000" b="-9000"/>
          </a:stretch>
        </a:blipFill>
        <a:effectLst/>
      </p:bgPr>
    </p:bg>
    <p:spTree>
      <p:nvGrpSpPr>
        <p:cNvPr id="1" name=""/>
        <p:cNvGrpSpPr/>
        <p:nvPr/>
      </p:nvGrpSpPr>
      <p:grpSpPr>
        <a:xfrm>
          <a:off x="0" y="0"/>
          <a:ext cx="0" cy="0"/>
          <a:chOff x="0" y="0"/>
          <a:chExt cx="0" cy="0"/>
        </a:xfrm>
      </p:grpSpPr>
      <p:pic>
        <p:nvPicPr>
          <p:cNvPr id="99" name="Picture 98" descr="Formes rectangulaires blanches qui se chevauchent pour créer un effet d’escalier">
            <a:extLst>
              <a:ext uri="{FF2B5EF4-FFF2-40B4-BE49-F238E27FC236}">
                <a16:creationId xmlns:a16="http://schemas.microsoft.com/office/drawing/2014/main" id="{FA0AD8C9-B0DB-5A9B-5521-C667500B96F7}"/>
              </a:ext>
            </a:extLst>
          </p:cNvPr>
          <p:cNvPicPr>
            <a:picLocks noChangeAspect="1"/>
          </p:cNvPicPr>
          <p:nvPr/>
        </p:nvPicPr>
        <p:blipFill rotWithShape="1">
          <a:blip r:embed="rId5">
            <a:alphaModFix amt="15000"/>
          </a:blip>
          <a:srcRect b="4126"/>
          <a:stretch/>
        </p:blipFill>
        <p:spPr>
          <a:xfrm>
            <a:off x="-1" y="0"/>
            <a:ext cx="12190107" cy="6858000"/>
          </a:xfrm>
          <a:prstGeom prst="rect">
            <a:avLst/>
          </a:prstGeom>
        </p:spPr>
      </p:pic>
      <p:sp>
        <p:nvSpPr>
          <p:cNvPr id="22" name="TextBox 21">
            <a:extLst>
              <a:ext uri="{FF2B5EF4-FFF2-40B4-BE49-F238E27FC236}">
                <a16:creationId xmlns:a16="http://schemas.microsoft.com/office/drawing/2014/main" id="{D0EEF7DF-D503-635E-B992-E06553C7DFC7}"/>
              </a:ext>
            </a:extLst>
          </p:cNvPr>
          <p:cNvSpPr txBox="1"/>
          <p:nvPr/>
        </p:nvSpPr>
        <p:spPr>
          <a:xfrm>
            <a:off x="2459666" y="60276"/>
            <a:ext cx="9673720" cy="424732"/>
          </a:xfrm>
          <a:prstGeom prst="rect">
            <a:avLst/>
          </a:prstGeom>
          <a:noFill/>
          <a:effectLst/>
        </p:spPr>
        <p:txBody>
          <a:bodyPr wrap="square" lIns="91440" tIns="73152" rIns="182880" bIns="73152" rtlCol="0" anchor="t" anchorCtr="0">
            <a:spAutoFit/>
          </a:bodyPr>
          <a:lstStyle/>
          <a:p>
            <a:pPr algn="r" rtl="0"/>
            <a:r>
              <a:rPr lang="fr-FR" dirty="0">
                <a:solidFill>
                  <a:schemeClr val="tx1">
                    <a:lumMod val="65000"/>
                    <a:lumOff val="35000"/>
                  </a:schemeClr>
                </a:solidFill>
                <a:latin typeface="Century Gothic" panose="020B0502020202020204" pitchFamily="34" charset="0"/>
              </a:rPr>
              <a:t>Modèle de plan de projet d’équipe</a:t>
            </a:r>
          </a:p>
        </p:txBody>
      </p:sp>
      <p:graphicFrame>
        <p:nvGraphicFramePr>
          <p:cNvPr id="3" name="Table 2">
            <a:extLst>
              <a:ext uri="{FF2B5EF4-FFF2-40B4-BE49-F238E27FC236}">
                <a16:creationId xmlns:a16="http://schemas.microsoft.com/office/drawing/2014/main" id="{52303E72-BA64-57FA-6C74-49182FE21A67}"/>
              </a:ext>
            </a:extLst>
          </p:cNvPr>
          <p:cNvGraphicFramePr>
            <a:graphicFrameLocks noGrp="1"/>
          </p:cNvGraphicFramePr>
          <p:nvPr>
            <p:extLst>
              <p:ext uri="{D42A27DB-BD31-4B8C-83A1-F6EECF244321}">
                <p14:modId xmlns:p14="http://schemas.microsoft.com/office/powerpoint/2010/main" val="418164354"/>
              </p:ext>
            </p:extLst>
          </p:nvPr>
        </p:nvGraphicFramePr>
        <p:xfrm>
          <a:off x="221175" y="525029"/>
          <a:ext cx="11704320" cy="6035040"/>
        </p:xfrm>
        <a:graphic>
          <a:graphicData uri="http://schemas.openxmlformats.org/drawingml/2006/table">
            <a:tbl>
              <a:tblPr firstRow="1" bandRow="1">
                <a:tableStyleId>{5C22544A-7EE6-4342-B048-85BDC9FD1C3A}</a:tableStyleId>
              </a:tblPr>
              <a:tblGrid>
                <a:gridCol w="1811261">
                  <a:extLst>
                    <a:ext uri="{9D8B030D-6E8A-4147-A177-3AD203B41FA5}">
                      <a16:colId xmlns:a16="http://schemas.microsoft.com/office/drawing/2014/main" val="602210714"/>
                    </a:ext>
                  </a:extLst>
                </a:gridCol>
                <a:gridCol w="899369">
                  <a:extLst>
                    <a:ext uri="{9D8B030D-6E8A-4147-A177-3AD203B41FA5}">
                      <a16:colId xmlns:a16="http://schemas.microsoft.com/office/drawing/2014/main" val="745651107"/>
                    </a:ext>
                  </a:extLst>
                </a:gridCol>
                <a:gridCol w="899369">
                  <a:extLst>
                    <a:ext uri="{9D8B030D-6E8A-4147-A177-3AD203B41FA5}">
                      <a16:colId xmlns:a16="http://schemas.microsoft.com/office/drawing/2014/main" val="3839570682"/>
                    </a:ext>
                  </a:extLst>
                </a:gridCol>
                <a:gridCol w="899369">
                  <a:extLst>
                    <a:ext uri="{9D8B030D-6E8A-4147-A177-3AD203B41FA5}">
                      <a16:colId xmlns:a16="http://schemas.microsoft.com/office/drawing/2014/main" val="3893106002"/>
                    </a:ext>
                  </a:extLst>
                </a:gridCol>
                <a:gridCol w="899369">
                  <a:extLst>
                    <a:ext uri="{9D8B030D-6E8A-4147-A177-3AD203B41FA5}">
                      <a16:colId xmlns:a16="http://schemas.microsoft.com/office/drawing/2014/main" val="1453603295"/>
                    </a:ext>
                  </a:extLst>
                </a:gridCol>
                <a:gridCol w="899369">
                  <a:extLst>
                    <a:ext uri="{9D8B030D-6E8A-4147-A177-3AD203B41FA5}">
                      <a16:colId xmlns:a16="http://schemas.microsoft.com/office/drawing/2014/main" val="3405603126"/>
                    </a:ext>
                  </a:extLst>
                </a:gridCol>
                <a:gridCol w="899369">
                  <a:extLst>
                    <a:ext uri="{9D8B030D-6E8A-4147-A177-3AD203B41FA5}">
                      <a16:colId xmlns:a16="http://schemas.microsoft.com/office/drawing/2014/main" val="4188645958"/>
                    </a:ext>
                  </a:extLst>
                </a:gridCol>
                <a:gridCol w="899369">
                  <a:extLst>
                    <a:ext uri="{9D8B030D-6E8A-4147-A177-3AD203B41FA5}">
                      <a16:colId xmlns:a16="http://schemas.microsoft.com/office/drawing/2014/main" val="370284219"/>
                    </a:ext>
                  </a:extLst>
                </a:gridCol>
                <a:gridCol w="899369">
                  <a:extLst>
                    <a:ext uri="{9D8B030D-6E8A-4147-A177-3AD203B41FA5}">
                      <a16:colId xmlns:a16="http://schemas.microsoft.com/office/drawing/2014/main" val="2570255189"/>
                    </a:ext>
                  </a:extLst>
                </a:gridCol>
                <a:gridCol w="899369">
                  <a:extLst>
                    <a:ext uri="{9D8B030D-6E8A-4147-A177-3AD203B41FA5}">
                      <a16:colId xmlns:a16="http://schemas.microsoft.com/office/drawing/2014/main" val="4253557748"/>
                    </a:ext>
                  </a:extLst>
                </a:gridCol>
                <a:gridCol w="899369">
                  <a:extLst>
                    <a:ext uri="{9D8B030D-6E8A-4147-A177-3AD203B41FA5}">
                      <a16:colId xmlns:a16="http://schemas.microsoft.com/office/drawing/2014/main" val="732807866"/>
                    </a:ext>
                  </a:extLst>
                </a:gridCol>
                <a:gridCol w="899369">
                  <a:extLst>
                    <a:ext uri="{9D8B030D-6E8A-4147-A177-3AD203B41FA5}">
                      <a16:colId xmlns:a16="http://schemas.microsoft.com/office/drawing/2014/main" val="1262655051"/>
                    </a:ext>
                  </a:extLst>
                </a:gridCol>
              </a:tblGrid>
              <a:tr h="457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b="1" dirty="0">
                          <a:solidFill>
                            <a:schemeClr val="tx1">
                              <a:lumMod val="75000"/>
                              <a:lumOff val="25000"/>
                            </a:schemeClr>
                          </a:solidFill>
                          <a:latin typeface="Century Gothic" panose="020B0502020202020204" pitchFamily="34" charset="0"/>
                        </a:rPr>
                        <a:t>Nom du projet : </a:t>
                      </a:r>
                      <a:r>
                        <a:rPr lang="fr-FR" sz="1200" b="0" dirty="0">
                          <a:solidFill>
                            <a:schemeClr val="tx1">
                              <a:lumMod val="75000"/>
                              <a:lumOff val="25000"/>
                            </a:schemeClr>
                          </a:solidFill>
                          <a:latin typeface="Century Gothic" panose="020B0502020202020204" pitchFamily="34" charset="0"/>
                        </a:rPr>
                        <a:t>exemple de texte</a:t>
                      </a:r>
                    </a:p>
                  </a:txBody>
                  <a:tcPr marL="36000" marR="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tc gridSpan="2">
                  <a:txBody>
                    <a:bodyPr/>
                    <a:lstStyle/>
                    <a:p>
                      <a:pPr algn="ctr" rtl="0">
                        <a:lnSpc>
                          <a:spcPct val="100000"/>
                        </a:lnSpc>
                      </a:pPr>
                      <a:r>
                        <a:rPr lang="fr-FR" sz="900" b="1" dirty="0">
                          <a:solidFill>
                            <a:schemeClr val="tx1"/>
                          </a:solidFill>
                          <a:latin typeface="Century Gothic" panose="020B0502020202020204" pitchFamily="34" charset="0"/>
                        </a:rPr>
                        <a:t>AOÛT</a:t>
                      </a: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alpha val="75000"/>
                      </a:schemeClr>
                    </a:solidFill>
                  </a:tcPr>
                </a:tc>
                <a:tc hMerge="1">
                  <a:txBody>
                    <a:bodyPr/>
                    <a:lstStyle/>
                    <a:p>
                      <a:pPr algn="ctr">
                        <a:lnSpc>
                          <a:spcPct val="100000"/>
                        </a:lnSpc>
                      </a:pPr>
                      <a:endParaRPr lang="en-US" sz="900" b="1"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alpha val="75000"/>
                      </a:schemeClr>
                    </a:solidFill>
                  </a:tcPr>
                </a:tc>
                <a:tc gridSpan="8">
                  <a:txBody>
                    <a:bodyPr/>
                    <a:lstStyle/>
                    <a:p>
                      <a:pPr algn="ctr" rtl="0">
                        <a:lnSpc>
                          <a:spcPct val="100000"/>
                        </a:lnSpc>
                      </a:pPr>
                      <a:r>
                        <a:rPr lang="fr-FR" sz="900" b="1" dirty="0">
                          <a:solidFill>
                            <a:schemeClr val="tx1"/>
                          </a:solidFill>
                          <a:latin typeface="Century Gothic" panose="020B0502020202020204" pitchFamily="34" charset="0"/>
                        </a:rPr>
                        <a:t>SEPT</a:t>
                      </a: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alpha val="75000"/>
                      </a:schemeClr>
                    </a:solidFill>
                  </a:tcPr>
                </a:tc>
                <a:tc hMerge="1">
                  <a:txBody>
                    <a:bodyPr/>
                    <a:lstStyle/>
                    <a:p>
                      <a:pPr algn="ctr">
                        <a:lnSpc>
                          <a:spcPct val="100000"/>
                        </a:lnSpc>
                      </a:pPr>
                      <a:endParaRPr lang="en-US" sz="900" b="1"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hMerge="1">
                  <a:txBody>
                    <a:bodyPr/>
                    <a:lstStyle/>
                    <a:p>
                      <a:pPr algn="ctr">
                        <a:lnSpc>
                          <a:spcPct val="100000"/>
                        </a:lnSpc>
                      </a:pPr>
                      <a:endParaRPr lang="en-US" sz="900" b="1"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alpha val="75000"/>
                      </a:schemeClr>
                    </a:solidFill>
                  </a:tcPr>
                </a:tc>
                <a:tc hMerge="1">
                  <a:txBody>
                    <a:bodyPr/>
                    <a:lstStyle/>
                    <a:p>
                      <a:pPr algn="ctr">
                        <a:lnSpc>
                          <a:spcPct val="100000"/>
                        </a:lnSpc>
                      </a:pPr>
                      <a:endParaRPr lang="en-US" sz="900" b="1"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alpha val="75000"/>
                      </a:schemeClr>
                    </a:solidFill>
                  </a:tcPr>
                </a:tc>
                <a:tc hMerge="1">
                  <a:txBody>
                    <a:bodyPr/>
                    <a:lstStyle/>
                    <a:p>
                      <a:pPr algn="ctr">
                        <a:lnSpc>
                          <a:spcPct val="100000"/>
                        </a:lnSpc>
                      </a:pPr>
                      <a:endParaRPr lang="en-US" sz="900" b="1"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alpha val="75000"/>
                      </a:schemeClr>
                    </a:solidFill>
                  </a:tcPr>
                </a:tc>
                <a:tc hMerge="1">
                  <a:txBody>
                    <a:bodyPr/>
                    <a:lstStyle/>
                    <a:p>
                      <a:pPr algn="ctr">
                        <a:lnSpc>
                          <a:spcPct val="100000"/>
                        </a:lnSpc>
                      </a:pPr>
                      <a:endParaRPr lang="en-US" sz="900" b="1"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alpha val="75000"/>
                      </a:schemeClr>
                    </a:solidFill>
                  </a:tcPr>
                </a:tc>
                <a:tc hMerge="1">
                  <a:txBody>
                    <a:bodyPr/>
                    <a:lstStyle/>
                    <a:p>
                      <a:pPr algn="ctr">
                        <a:lnSpc>
                          <a:spcPct val="100000"/>
                        </a:lnSpc>
                      </a:pPr>
                      <a:endParaRPr lang="en-US" sz="900" b="1"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alpha val="75000"/>
                      </a:schemeClr>
                    </a:solidFill>
                  </a:tcPr>
                </a:tc>
                <a:tc hMerge="1">
                  <a:txBody>
                    <a:bodyPr/>
                    <a:lstStyle/>
                    <a:p>
                      <a:endParaRPr dirty="0"/>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alpha val="75000"/>
                      </a:schemeClr>
                    </a:solidFill>
                  </a:tcPr>
                </a:tc>
                <a:tc>
                  <a:txBody>
                    <a:bodyPr/>
                    <a:lstStyle/>
                    <a:p>
                      <a:pPr algn="ctr" rtl="0">
                        <a:lnSpc>
                          <a:spcPct val="100000"/>
                        </a:lnSpc>
                      </a:pPr>
                      <a:r>
                        <a:rPr lang="fr-FR" sz="900" b="1" dirty="0">
                          <a:solidFill>
                            <a:schemeClr val="tx1"/>
                          </a:solidFill>
                          <a:latin typeface="Century Gothic" panose="020B0502020202020204" pitchFamily="34" charset="0"/>
                        </a:rPr>
                        <a:t>OCT</a:t>
                      </a: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alpha val="75000"/>
                      </a:schemeClr>
                    </a:solidFill>
                  </a:tcPr>
                </a:tc>
                <a:extLst>
                  <a:ext uri="{0D108BD9-81ED-4DB2-BD59-A6C34878D82A}">
                    <a16:rowId xmlns:a16="http://schemas.microsoft.com/office/drawing/2014/main" val="3619611726"/>
                  </a:ext>
                </a:extLst>
              </a:tr>
              <a:tr h="457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b="1" dirty="0">
                          <a:solidFill>
                            <a:schemeClr val="tx1">
                              <a:lumMod val="75000"/>
                              <a:lumOff val="25000"/>
                            </a:schemeClr>
                          </a:solidFill>
                          <a:latin typeface="Century Gothic" panose="020B0502020202020204" pitchFamily="34" charset="0"/>
                        </a:rPr>
                        <a:t>Propriétaire du projet : </a:t>
                      </a:r>
                      <a:br>
                        <a:rPr lang="fr-FR" sz="1200" b="1" dirty="0">
                          <a:solidFill>
                            <a:schemeClr val="tx1">
                              <a:lumMod val="75000"/>
                              <a:lumOff val="25000"/>
                            </a:schemeClr>
                          </a:solidFill>
                          <a:latin typeface="Century Gothic" panose="020B0502020202020204" pitchFamily="34" charset="0"/>
                        </a:rPr>
                      </a:br>
                      <a:r>
                        <a:rPr lang="fr-FR" sz="1200" dirty="0">
                          <a:solidFill>
                            <a:schemeClr val="tx1">
                              <a:lumMod val="75000"/>
                              <a:lumOff val="25000"/>
                            </a:schemeClr>
                          </a:solidFill>
                          <a:latin typeface="Century Gothic" panose="020B0502020202020204" pitchFamily="34" charset="0"/>
                        </a:rPr>
                        <a:t>exemple de texte</a:t>
                      </a:r>
                    </a:p>
                  </a:txBody>
                  <a:tcPr marL="36000" marR="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rtl="0">
                        <a:lnSpc>
                          <a:spcPct val="100000"/>
                        </a:lnSpc>
                      </a:pPr>
                      <a:r>
                        <a:rPr lang="fr-FR" sz="900" b="0" dirty="0">
                          <a:solidFill>
                            <a:schemeClr val="tx1"/>
                          </a:solidFill>
                          <a:latin typeface="Century Gothic" panose="020B0502020202020204" pitchFamily="34" charset="0"/>
                        </a:rPr>
                        <a:t>24</a:t>
                      </a: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alpha val="75000"/>
                      </a:schemeClr>
                    </a:solidFill>
                  </a:tcPr>
                </a:tc>
                <a:tc>
                  <a:txBody>
                    <a:bodyPr/>
                    <a:lstStyle/>
                    <a:p>
                      <a:pPr algn="ctr" rtl="0">
                        <a:lnSpc>
                          <a:spcPct val="100000"/>
                        </a:lnSpc>
                      </a:pPr>
                      <a:r>
                        <a:rPr lang="fr-FR" sz="900" b="0" dirty="0">
                          <a:solidFill>
                            <a:schemeClr val="tx1"/>
                          </a:solidFill>
                          <a:latin typeface="Century Gothic" panose="020B0502020202020204" pitchFamily="34" charset="0"/>
                        </a:rPr>
                        <a:t>28</a:t>
                      </a: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alpha val="75000"/>
                      </a:schemeClr>
                    </a:solidFill>
                  </a:tcPr>
                </a:tc>
                <a:tc>
                  <a:txBody>
                    <a:bodyPr/>
                    <a:lstStyle/>
                    <a:p>
                      <a:pPr algn="ctr" rtl="0">
                        <a:lnSpc>
                          <a:spcPct val="100000"/>
                        </a:lnSpc>
                      </a:pPr>
                      <a:r>
                        <a:rPr lang="fr-FR" sz="900" b="0" dirty="0">
                          <a:solidFill>
                            <a:schemeClr val="tx1"/>
                          </a:solidFill>
                          <a:latin typeface="Century Gothic" panose="020B0502020202020204" pitchFamily="34" charset="0"/>
                        </a:rPr>
                        <a:t>01</a:t>
                      </a: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alpha val="75000"/>
                      </a:schemeClr>
                    </a:solidFill>
                  </a:tcPr>
                </a:tc>
                <a:tc>
                  <a:txBody>
                    <a:bodyPr/>
                    <a:lstStyle/>
                    <a:p>
                      <a:pPr algn="ctr" rtl="0">
                        <a:lnSpc>
                          <a:spcPct val="100000"/>
                        </a:lnSpc>
                      </a:pPr>
                      <a:r>
                        <a:rPr lang="fr-FR" sz="900" b="0" dirty="0">
                          <a:solidFill>
                            <a:schemeClr val="tx1"/>
                          </a:solidFill>
                          <a:latin typeface="Century Gothic" panose="020B0502020202020204" pitchFamily="34" charset="0"/>
                        </a:rPr>
                        <a:t>05</a:t>
                      </a: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a:txBody>
                    <a:bodyPr/>
                    <a:lstStyle/>
                    <a:p>
                      <a:pPr algn="ctr" rtl="0">
                        <a:lnSpc>
                          <a:spcPct val="100000"/>
                        </a:lnSpc>
                      </a:pPr>
                      <a:r>
                        <a:rPr lang="fr-FR" sz="900" b="0" dirty="0">
                          <a:solidFill>
                            <a:schemeClr val="tx1"/>
                          </a:solidFill>
                          <a:latin typeface="Century Gothic" panose="020B0502020202020204" pitchFamily="34" charset="0"/>
                        </a:rPr>
                        <a:t>09</a:t>
                      </a: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alpha val="75000"/>
                      </a:schemeClr>
                    </a:solidFill>
                  </a:tcPr>
                </a:tc>
                <a:tc>
                  <a:txBody>
                    <a:bodyPr/>
                    <a:lstStyle/>
                    <a:p>
                      <a:pPr algn="ctr" rtl="0">
                        <a:lnSpc>
                          <a:spcPct val="100000"/>
                        </a:lnSpc>
                      </a:pPr>
                      <a:r>
                        <a:rPr lang="fr-FR" sz="900" b="0" dirty="0">
                          <a:solidFill>
                            <a:schemeClr val="tx1"/>
                          </a:solidFill>
                          <a:latin typeface="Century Gothic" panose="020B0502020202020204" pitchFamily="34" charset="0"/>
                        </a:rPr>
                        <a:t>13</a:t>
                      </a: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alpha val="75000"/>
                      </a:schemeClr>
                    </a:solidFill>
                  </a:tcPr>
                </a:tc>
                <a:tc>
                  <a:txBody>
                    <a:bodyPr/>
                    <a:lstStyle/>
                    <a:p>
                      <a:pPr algn="ctr" rtl="0">
                        <a:lnSpc>
                          <a:spcPct val="100000"/>
                        </a:lnSpc>
                      </a:pPr>
                      <a:r>
                        <a:rPr lang="fr-FR" sz="900" b="0" dirty="0">
                          <a:solidFill>
                            <a:schemeClr val="tx1"/>
                          </a:solidFill>
                          <a:latin typeface="Century Gothic" panose="020B0502020202020204" pitchFamily="34" charset="0"/>
                        </a:rPr>
                        <a:t>17</a:t>
                      </a: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alpha val="75000"/>
                      </a:schemeClr>
                    </a:solidFill>
                  </a:tcPr>
                </a:tc>
                <a:tc>
                  <a:txBody>
                    <a:bodyPr/>
                    <a:lstStyle/>
                    <a:p>
                      <a:pPr algn="ctr" rtl="0">
                        <a:lnSpc>
                          <a:spcPct val="100000"/>
                        </a:lnSpc>
                      </a:pPr>
                      <a:r>
                        <a:rPr lang="fr-FR" sz="900" b="0" dirty="0">
                          <a:solidFill>
                            <a:schemeClr val="tx1"/>
                          </a:solidFill>
                          <a:latin typeface="Century Gothic" panose="020B0502020202020204" pitchFamily="34" charset="0"/>
                        </a:rPr>
                        <a:t>21</a:t>
                      </a: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alpha val="75000"/>
                      </a:schemeClr>
                    </a:solidFill>
                  </a:tcPr>
                </a:tc>
                <a:tc>
                  <a:txBody>
                    <a:bodyPr/>
                    <a:lstStyle/>
                    <a:p>
                      <a:pPr algn="ctr" rtl="0">
                        <a:lnSpc>
                          <a:spcPct val="100000"/>
                        </a:lnSpc>
                      </a:pPr>
                      <a:r>
                        <a:rPr lang="fr-FR" sz="900" b="0" dirty="0">
                          <a:solidFill>
                            <a:schemeClr val="tx1"/>
                          </a:solidFill>
                          <a:latin typeface="Century Gothic" panose="020B0502020202020204" pitchFamily="34" charset="0"/>
                        </a:rPr>
                        <a:t>25</a:t>
                      </a: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alpha val="75000"/>
                      </a:schemeClr>
                    </a:solidFill>
                  </a:tcPr>
                </a:tc>
                <a:tc>
                  <a:txBody>
                    <a:bodyPr/>
                    <a:lstStyle/>
                    <a:p>
                      <a:pPr algn="ctr" rtl="0">
                        <a:lnSpc>
                          <a:spcPct val="100000"/>
                        </a:lnSpc>
                      </a:pPr>
                      <a:r>
                        <a:rPr lang="fr-FR" sz="900" b="0" dirty="0">
                          <a:solidFill>
                            <a:schemeClr val="tx1"/>
                          </a:solidFill>
                          <a:latin typeface="Century Gothic" panose="020B0502020202020204" pitchFamily="34" charset="0"/>
                        </a:rPr>
                        <a:t>29</a:t>
                      </a: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alpha val="75000"/>
                      </a:schemeClr>
                    </a:solidFill>
                  </a:tcPr>
                </a:tc>
                <a:tc>
                  <a:txBody>
                    <a:bodyPr/>
                    <a:lstStyle/>
                    <a:p>
                      <a:pPr algn="ctr" rtl="0">
                        <a:lnSpc>
                          <a:spcPct val="100000"/>
                        </a:lnSpc>
                      </a:pPr>
                      <a:r>
                        <a:rPr lang="fr-FR" sz="900" b="0" dirty="0">
                          <a:solidFill>
                            <a:schemeClr val="tx1"/>
                          </a:solidFill>
                          <a:latin typeface="Century Gothic" panose="020B0502020202020204" pitchFamily="34" charset="0"/>
                        </a:rPr>
                        <a:t>03</a:t>
                      </a: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alpha val="75000"/>
                      </a:schemeClr>
                    </a:solidFill>
                  </a:tcPr>
                </a:tc>
                <a:extLst>
                  <a:ext uri="{0D108BD9-81ED-4DB2-BD59-A6C34878D82A}">
                    <a16:rowId xmlns:a16="http://schemas.microsoft.com/office/drawing/2014/main" val="2037639956"/>
                  </a:ext>
                </a:extLst>
              </a:tr>
              <a:tr h="457200">
                <a:tc>
                  <a:txBody>
                    <a:bodyPr/>
                    <a:lstStyle/>
                    <a:p>
                      <a:pPr algn="ctr" rtl="0">
                        <a:lnSpc>
                          <a:spcPct val="100000"/>
                        </a:lnSpc>
                      </a:pPr>
                      <a:r>
                        <a:rPr lang="fr-FR" sz="1200" b="1" dirty="0">
                          <a:solidFill>
                            <a:schemeClr val="bg1"/>
                          </a:solidFill>
                          <a:latin typeface="Century Gothic" panose="020B0502020202020204" pitchFamily="34" charset="0"/>
                        </a:rPr>
                        <a:t>Jalons</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1">
                        <a:lumMod val="75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65858687"/>
                  </a:ext>
                </a:extLst>
              </a:tr>
              <a:tr h="15544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b="1" kern="1200" dirty="0">
                          <a:solidFill>
                            <a:schemeClr val="bg1"/>
                          </a:solidFill>
                          <a:latin typeface="Century Gothic" panose="020B0502020202020204" pitchFamily="34" charset="0"/>
                          <a:ea typeface="+mn-ea"/>
                          <a:cs typeface="+mn-cs"/>
                        </a:rPr>
                        <a:t>Équipe 1 :</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b="0" kern="1200" dirty="0">
                          <a:solidFill>
                            <a:schemeClr val="bg1"/>
                          </a:solidFill>
                          <a:latin typeface="Century Gothic" panose="020B0502020202020204" pitchFamily="34" charset="0"/>
                          <a:ea typeface="+mn-ea"/>
                          <a:cs typeface="+mn-cs"/>
                        </a:rPr>
                        <a:t>Nom 1</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b="0" kern="1200" dirty="0">
                          <a:solidFill>
                            <a:schemeClr val="bg1"/>
                          </a:solidFill>
                          <a:latin typeface="Century Gothic" panose="020B0502020202020204" pitchFamily="34" charset="0"/>
                          <a:ea typeface="+mn-ea"/>
                          <a:cs typeface="+mn-cs"/>
                        </a:rPr>
                        <a:t>Nom 2</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b="0" kern="1200" dirty="0">
                          <a:solidFill>
                            <a:schemeClr val="bg1"/>
                          </a:solidFill>
                          <a:latin typeface="Century Gothic" panose="020B0502020202020204" pitchFamily="34" charset="0"/>
                          <a:ea typeface="+mn-ea"/>
                          <a:cs typeface="+mn-cs"/>
                        </a:rPr>
                        <a:t>Nom 3</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b="0" kern="1200" dirty="0">
                          <a:solidFill>
                            <a:schemeClr val="bg1"/>
                          </a:solidFill>
                          <a:latin typeface="Century Gothic" panose="020B0502020202020204" pitchFamily="34" charset="0"/>
                          <a:ea typeface="+mn-ea"/>
                          <a:cs typeface="+mn-cs"/>
                        </a:rPr>
                        <a:t>Nom 4</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b="0" kern="1200" dirty="0">
                          <a:solidFill>
                            <a:schemeClr val="bg1"/>
                          </a:solidFill>
                          <a:latin typeface="Century Gothic" panose="020B0502020202020204" pitchFamily="34" charset="0"/>
                          <a:ea typeface="+mn-ea"/>
                          <a:cs typeface="+mn-cs"/>
                        </a:rPr>
                        <a:t>Nom 5</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5">
                        <a:lumMod val="75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99537522"/>
                  </a:ext>
                </a:extLst>
              </a:tr>
              <a:tr h="15544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b="1" kern="1200">
                          <a:solidFill>
                            <a:schemeClr val="bg1"/>
                          </a:solidFill>
                          <a:latin typeface="Century Gothic" panose="020B0502020202020204" pitchFamily="34" charset="0"/>
                          <a:ea typeface="+mn-ea"/>
                          <a:cs typeface="+mn-cs"/>
                        </a:rPr>
                        <a:t>Équipe 2 :</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b="0" kern="1200">
                          <a:solidFill>
                            <a:schemeClr val="bg1"/>
                          </a:solidFill>
                          <a:latin typeface="Century Gothic" panose="020B0502020202020204" pitchFamily="34" charset="0"/>
                          <a:ea typeface="+mn-ea"/>
                          <a:cs typeface="+mn-cs"/>
                        </a:rPr>
                        <a:t>Nom 1</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b="0" kern="1200">
                          <a:solidFill>
                            <a:schemeClr val="bg1"/>
                          </a:solidFill>
                          <a:latin typeface="Century Gothic" panose="020B0502020202020204" pitchFamily="34" charset="0"/>
                          <a:ea typeface="+mn-ea"/>
                          <a:cs typeface="+mn-cs"/>
                        </a:rPr>
                        <a:t>Nom 2</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b="0" kern="1200">
                          <a:solidFill>
                            <a:schemeClr val="bg1"/>
                          </a:solidFill>
                          <a:latin typeface="Century Gothic" panose="020B0502020202020204" pitchFamily="34" charset="0"/>
                          <a:ea typeface="+mn-ea"/>
                          <a:cs typeface="+mn-cs"/>
                        </a:rPr>
                        <a:t>Nom 3</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b="0" kern="1200">
                          <a:solidFill>
                            <a:schemeClr val="bg1"/>
                          </a:solidFill>
                          <a:latin typeface="Century Gothic" panose="020B0502020202020204" pitchFamily="34" charset="0"/>
                          <a:ea typeface="+mn-ea"/>
                          <a:cs typeface="+mn-cs"/>
                        </a:rPr>
                        <a:t>Nom 4</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b="0" kern="1200">
                          <a:solidFill>
                            <a:schemeClr val="bg1"/>
                          </a:solidFill>
                          <a:latin typeface="Century Gothic" panose="020B0502020202020204" pitchFamily="34" charset="0"/>
                          <a:ea typeface="+mn-ea"/>
                          <a:cs typeface="+mn-cs"/>
                        </a:rPr>
                        <a:t>Nom 5</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75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149098341"/>
                  </a:ext>
                </a:extLst>
              </a:tr>
              <a:tr h="15544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b="1" kern="1200">
                          <a:solidFill>
                            <a:schemeClr val="bg1"/>
                          </a:solidFill>
                          <a:latin typeface="Century Gothic" panose="020B0502020202020204" pitchFamily="34" charset="0"/>
                          <a:ea typeface="+mn-ea"/>
                          <a:cs typeface="+mn-cs"/>
                        </a:rPr>
                        <a:t>Équipe 3 :</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b="0" kern="1200">
                          <a:solidFill>
                            <a:schemeClr val="bg1"/>
                          </a:solidFill>
                          <a:latin typeface="Century Gothic" panose="020B0502020202020204" pitchFamily="34" charset="0"/>
                          <a:ea typeface="+mn-ea"/>
                          <a:cs typeface="+mn-cs"/>
                        </a:rPr>
                        <a:t>Nom 1</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b="0" kern="1200">
                          <a:solidFill>
                            <a:schemeClr val="bg1"/>
                          </a:solidFill>
                          <a:latin typeface="Century Gothic" panose="020B0502020202020204" pitchFamily="34" charset="0"/>
                          <a:ea typeface="+mn-ea"/>
                          <a:cs typeface="+mn-cs"/>
                        </a:rPr>
                        <a:t>Nom 2</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b="0" kern="1200">
                          <a:solidFill>
                            <a:schemeClr val="bg1"/>
                          </a:solidFill>
                          <a:latin typeface="Century Gothic" panose="020B0502020202020204" pitchFamily="34" charset="0"/>
                          <a:ea typeface="+mn-ea"/>
                          <a:cs typeface="+mn-cs"/>
                        </a:rPr>
                        <a:t>Nom 3</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b="0" kern="1200">
                          <a:solidFill>
                            <a:schemeClr val="bg1"/>
                          </a:solidFill>
                          <a:latin typeface="Century Gothic" panose="020B0502020202020204" pitchFamily="34" charset="0"/>
                          <a:ea typeface="+mn-ea"/>
                          <a:cs typeface="+mn-cs"/>
                        </a:rPr>
                        <a:t>Nom 4</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b="0" kern="1200">
                          <a:solidFill>
                            <a:schemeClr val="bg1"/>
                          </a:solidFill>
                          <a:latin typeface="Century Gothic" panose="020B0502020202020204" pitchFamily="34" charset="0"/>
                          <a:ea typeface="+mn-ea"/>
                          <a:cs typeface="+mn-cs"/>
                        </a:rPr>
                        <a:t>Nom 5</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6">
                        <a:lumMod val="75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294209273"/>
                  </a:ext>
                </a:extLst>
              </a:tr>
            </a:tbl>
          </a:graphicData>
        </a:graphic>
      </p:graphicFrame>
      <p:sp>
        <p:nvSpPr>
          <p:cNvPr id="73" name="Rectangle 72">
            <a:extLst>
              <a:ext uri="{FF2B5EF4-FFF2-40B4-BE49-F238E27FC236}">
                <a16:creationId xmlns:a16="http://schemas.microsoft.com/office/drawing/2014/main" id="{8BB39D36-EF59-78F0-1BDF-5D696F33214E}"/>
              </a:ext>
            </a:extLst>
          </p:cNvPr>
          <p:cNvSpPr>
            <a:spLocks noChangeAspect="1"/>
          </p:cNvSpPr>
          <p:nvPr/>
        </p:nvSpPr>
        <p:spPr>
          <a:xfrm>
            <a:off x="7046981" y="6645218"/>
            <a:ext cx="137160" cy="137160"/>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5529F469-E525-B53B-C0AC-11AFAE55D853}"/>
              </a:ext>
            </a:extLst>
          </p:cNvPr>
          <p:cNvSpPr txBox="1"/>
          <p:nvPr/>
        </p:nvSpPr>
        <p:spPr>
          <a:xfrm>
            <a:off x="7234012" y="6652243"/>
            <a:ext cx="927764" cy="123111"/>
          </a:xfrm>
          <a:prstGeom prst="rect">
            <a:avLst/>
          </a:prstGeom>
          <a:noFill/>
        </p:spPr>
        <p:txBody>
          <a:bodyPr wrap="square" lIns="0" tIns="0" rIns="0" bIns="0">
            <a:spAutoFit/>
          </a:bodyPr>
          <a:lstStyle/>
          <a:p>
            <a:pPr rtl="0"/>
            <a:r>
              <a:rPr lang="fr-FR" sz="800" dirty="0">
                <a:solidFill>
                  <a:schemeClr val="tx1">
                    <a:lumMod val="75000"/>
                    <a:lumOff val="25000"/>
                  </a:schemeClr>
                </a:solidFill>
                <a:latin typeface="Century Gothic" panose="020B0502020202020204" pitchFamily="34" charset="0"/>
              </a:rPr>
              <a:t>Planifiée</a:t>
            </a:r>
          </a:p>
        </p:txBody>
      </p:sp>
      <p:sp>
        <p:nvSpPr>
          <p:cNvPr id="76" name="Rectangle 75">
            <a:extLst>
              <a:ext uri="{FF2B5EF4-FFF2-40B4-BE49-F238E27FC236}">
                <a16:creationId xmlns:a16="http://schemas.microsoft.com/office/drawing/2014/main" id="{5BB5741C-CA59-F9C4-608B-B96B465EFABE}"/>
              </a:ext>
            </a:extLst>
          </p:cNvPr>
          <p:cNvSpPr>
            <a:spLocks noChangeAspect="1"/>
          </p:cNvSpPr>
          <p:nvPr/>
        </p:nvSpPr>
        <p:spPr>
          <a:xfrm>
            <a:off x="7815860" y="6645218"/>
            <a:ext cx="137160" cy="137160"/>
          </a:xfrm>
          <a:prstGeom prst="rect">
            <a:avLst/>
          </a:prstGeom>
          <a:solidFill>
            <a:srgbClr val="AA6A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E9ECC541-7C8B-3714-78C4-1EBE436392BE}"/>
              </a:ext>
            </a:extLst>
          </p:cNvPr>
          <p:cNvSpPr txBox="1"/>
          <p:nvPr/>
        </p:nvSpPr>
        <p:spPr>
          <a:xfrm>
            <a:off x="8002891" y="6652243"/>
            <a:ext cx="785658" cy="123111"/>
          </a:xfrm>
          <a:prstGeom prst="rect">
            <a:avLst/>
          </a:prstGeom>
          <a:noFill/>
        </p:spPr>
        <p:txBody>
          <a:bodyPr wrap="square" lIns="0" tIns="0" rIns="0" bIns="0">
            <a:spAutoFit/>
          </a:bodyPr>
          <a:lstStyle/>
          <a:p>
            <a:pPr rtl="0"/>
            <a:r>
              <a:rPr lang="fr-FR" sz="800" dirty="0">
                <a:solidFill>
                  <a:schemeClr val="tx1">
                    <a:lumMod val="75000"/>
                    <a:lumOff val="25000"/>
                  </a:schemeClr>
                </a:solidFill>
                <a:latin typeface="Century Gothic" panose="020B0502020202020204" pitchFamily="34" charset="0"/>
              </a:rPr>
              <a:t>Réalisée</a:t>
            </a:r>
          </a:p>
        </p:txBody>
      </p:sp>
      <p:sp>
        <p:nvSpPr>
          <p:cNvPr id="79" name="Rectangle 78">
            <a:extLst>
              <a:ext uri="{FF2B5EF4-FFF2-40B4-BE49-F238E27FC236}">
                <a16:creationId xmlns:a16="http://schemas.microsoft.com/office/drawing/2014/main" id="{FAE4F61E-75A9-43B6-DA76-09918AEE0ACD}"/>
              </a:ext>
            </a:extLst>
          </p:cNvPr>
          <p:cNvSpPr>
            <a:spLocks noChangeAspect="1"/>
          </p:cNvSpPr>
          <p:nvPr/>
        </p:nvSpPr>
        <p:spPr>
          <a:xfrm>
            <a:off x="8847565" y="6645218"/>
            <a:ext cx="137160" cy="137160"/>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A3367FF5-C685-3424-EDE5-88F2CF478B80}"/>
              </a:ext>
            </a:extLst>
          </p:cNvPr>
          <p:cNvSpPr txBox="1"/>
          <p:nvPr/>
        </p:nvSpPr>
        <p:spPr>
          <a:xfrm>
            <a:off x="9043740" y="6652243"/>
            <a:ext cx="835530" cy="123111"/>
          </a:xfrm>
          <a:prstGeom prst="rect">
            <a:avLst/>
          </a:prstGeom>
          <a:noFill/>
        </p:spPr>
        <p:txBody>
          <a:bodyPr wrap="square" lIns="0" tIns="0" rIns="0" bIns="0">
            <a:spAutoFit/>
          </a:bodyPr>
          <a:lstStyle/>
          <a:p>
            <a:pPr rtl="0"/>
            <a:r>
              <a:rPr lang="fr-FR" sz="800" dirty="0">
                <a:solidFill>
                  <a:schemeClr val="tx1">
                    <a:lumMod val="75000"/>
                    <a:lumOff val="25000"/>
                  </a:schemeClr>
                </a:solidFill>
                <a:latin typeface="Century Gothic" panose="020B0502020202020204" pitchFamily="34" charset="0"/>
              </a:rPr>
              <a:t>Planifiée</a:t>
            </a:r>
          </a:p>
        </p:txBody>
      </p:sp>
      <p:sp>
        <p:nvSpPr>
          <p:cNvPr id="81" name="Rectangle 80">
            <a:extLst>
              <a:ext uri="{FF2B5EF4-FFF2-40B4-BE49-F238E27FC236}">
                <a16:creationId xmlns:a16="http://schemas.microsoft.com/office/drawing/2014/main" id="{7B68453F-CA65-482E-0A5C-E89F18C03952}"/>
              </a:ext>
            </a:extLst>
          </p:cNvPr>
          <p:cNvSpPr>
            <a:spLocks noChangeAspect="1"/>
          </p:cNvSpPr>
          <p:nvPr/>
        </p:nvSpPr>
        <p:spPr>
          <a:xfrm>
            <a:off x="9616444" y="6645218"/>
            <a:ext cx="137160" cy="137160"/>
          </a:xfrm>
          <a:prstGeom prst="rect">
            <a:avLst/>
          </a:prstGeom>
          <a:solidFill>
            <a:srgbClr val="42AAC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5E998F98-9340-4AD6-6C17-EF0BC0CEC5AA}"/>
              </a:ext>
            </a:extLst>
          </p:cNvPr>
          <p:cNvSpPr txBox="1"/>
          <p:nvPr/>
        </p:nvSpPr>
        <p:spPr>
          <a:xfrm>
            <a:off x="9812619" y="6652243"/>
            <a:ext cx="802281" cy="123111"/>
          </a:xfrm>
          <a:prstGeom prst="rect">
            <a:avLst/>
          </a:prstGeom>
          <a:noFill/>
        </p:spPr>
        <p:txBody>
          <a:bodyPr wrap="square" lIns="0" tIns="0" rIns="0" bIns="0">
            <a:spAutoFit/>
          </a:bodyPr>
          <a:lstStyle/>
          <a:p>
            <a:pPr rtl="0"/>
            <a:r>
              <a:rPr lang="fr-FR" sz="800" dirty="0">
                <a:solidFill>
                  <a:schemeClr val="tx1">
                    <a:lumMod val="75000"/>
                    <a:lumOff val="25000"/>
                  </a:schemeClr>
                </a:solidFill>
                <a:latin typeface="Century Gothic" panose="020B0502020202020204" pitchFamily="34" charset="0"/>
              </a:rPr>
              <a:t>Réalisée</a:t>
            </a:r>
          </a:p>
        </p:txBody>
      </p:sp>
      <p:sp>
        <p:nvSpPr>
          <p:cNvPr id="84" name="Rectangle 83">
            <a:extLst>
              <a:ext uri="{FF2B5EF4-FFF2-40B4-BE49-F238E27FC236}">
                <a16:creationId xmlns:a16="http://schemas.microsoft.com/office/drawing/2014/main" id="{E89B829A-89A1-8B21-0127-D72F2FD49AEF}"/>
              </a:ext>
            </a:extLst>
          </p:cNvPr>
          <p:cNvSpPr>
            <a:spLocks noChangeAspect="1"/>
          </p:cNvSpPr>
          <p:nvPr/>
        </p:nvSpPr>
        <p:spPr>
          <a:xfrm>
            <a:off x="10598278" y="6645218"/>
            <a:ext cx="137160" cy="137160"/>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34CE20A6-B652-6EE0-250B-8566492F9E3B}"/>
              </a:ext>
            </a:extLst>
          </p:cNvPr>
          <p:cNvSpPr txBox="1"/>
          <p:nvPr/>
        </p:nvSpPr>
        <p:spPr>
          <a:xfrm>
            <a:off x="10785309" y="6652243"/>
            <a:ext cx="669130" cy="123111"/>
          </a:xfrm>
          <a:prstGeom prst="rect">
            <a:avLst/>
          </a:prstGeom>
          <a:noFill/>
        </p:spPr>
        <p:txBody>
          <a:bodyPr wrap="square" lIns="0" tIns="0" rIns="0" bIns="0">
            <a:spAutoFit/>
          </a:bodyPr>
          <a:lstStyle/>
          <a:p>
            <a:pPr rtl="0"/>
            <a:r>
              <a:rPr lang="fr-FR" sz="800" dirty="0">
                <a:solidFill>
                  <a:schemeClr val="tx1">
                    <a:lumMod val="75000"/>
                    <a:lumOff val="25000"/>
                  </a:schemeClr>
                </a:solidFill>
                <a:latin typeface="Century Gothic" panose="020B0502020202020204" pitchFamily="34" charset="0"/>
              </a:rPr>
              <a:t>Planifiée</a:t>
            </a:r>
          </a:p>
        </p:txBody>
      </p:sp>
      <p:sp>
        <p:nvSpPr>
          <p:cNvPr id="86" name="Rectangle 85">
            <a:extLst>
              <a:ext uri="{FF2B5EF4-FFF2-40B4-BE49-F238E27FC236}">
                <a16:creationId xmlns:a16="http://schemas.microsoft.com/office/drawing/2014/main" id="{20606DFB-BE5B-97B5-DE1B-7CE73CB3B154}"/>
              </a:ext>
            </a:extLst>
          </p:cNvPr>
          <p:cNvSpPr>
            <a:spLocks noChangeAspect="1"/>
          </p:cNvSpPr>
          <p:nvPr/>
        </p:nvSpPr>
        <p:spPr>
          <a:xfrm>
            <a:off x="11367157" y="6645218"/>
            <a:ext cx="137160" cy="137160"/>
          </a:xfrm>
          <a:prstGeom prst="rect">
            <a:avLst/>
          </a:prstGeom>
          <a:solidFill>
            <a:srgbClr val="69AB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AD664FE9-8231-4346-CD09-F00BD4D0DACF}"/>
              </a:ext>
            </a:extLst>
          </p:cNvPr>
          <p:cNvSpPr txBox="1"/>
          <p:nvPr/>
        </p:nvSpPr>
        <p:spPr>
          <a:xfrm>
            <a:off x="11554188" y="6652243"/>
            <a:ext cx="731290" cy="123111"/>
          </a:xfrm>
          <a:prstGeom prst="rect">
            <a:avLst/>
          </a:prstGeom>
          <a:noFill/>
        </p:spPr>
        <p:txBody>
          <a:bodyPr wrap="square" lIns="0" tIns="0" rIns="0" bIns="0">
            <a:spAutoFit/>
          </a:bodyPr>
          <a:lstStyle/>
          <a:p>
            <a:pPr rtl="0"/>
            <a:r>
              <a:rPr lang="fr-FR" sz="800" dirty="0">
                <a:solidFill>
                  <a:schemeClr val="tx1">
                    <a:lumMod val="75000"/>
                    <a:lumOff val="25000"/>
                  </a:schemeClr>
                </a:solidFill>
                <a:latin typeface="Century Gothic" panose="020B0502020202020204" pitchFamily="34" charset="0"/>
              </a:rPr>
              <a:t>Réalisée</a:t>
            </a:r>
          </a:p>
        </p:txBody>
      </p:sp>
      <p:cxnSp>
        <p:nvCxnSpPr>
          <p:cNvPr id="35" name="Straight Connector 34">
            <a:extLst>
              <a:ext uri="{FF2B5EF4-FFF2-40B4-BE49-F238E27FC236}">
                <a16:creationId xmlns:a16="http://schemas.microsoft.com/office/drawing/2014/main" id="{A5762040-BDB4-A8EF-EFF5-49A4DF1AA4B4}"/>
              </a:ext>
            </a:extLst>
          </p:cNvPr>
          <p:cNvCxnSpPr>
            <a:cxnSpLocks/>
          </p:cNvCxnSpPr>
          <p:nvPr/>
        </p:nvCxnSpPr>
        <p:spPr>
          <a:xfrm>
            <a:off x="4877769" y="1718221"/>
            <a:ext cx="0" cy="4841848"/>
          </a:xfrm>
          <a:prstGeom prst="line">
            <a:avLst/>
          </a:prstGeom>
          <a:ln w="12700">
            <a:solidFill>
              <a:schemeClr val="accent5">
                <a:lumMod val="75000"/>
              </a:schemeClr>
            </a:solidFill>
            <a:prstDash val="sysDash"/>
          </a:ln>
        </p:spPr>
        <p:style>
          <a:lnRef idx="1">
            <a:schemeClr val="accent2"/>
          </a:lnRef>
          <a:fillRef idx="0">
            <a:schemeClr val="accent2"/>
          </a:fillRef>
          <a:effectRef idx="0">
            <a:schemeClr val="accent2"/>
          </a:effectRef>
          <a:fontRef idx="minor">
            <a:schemeClr val="tx1"/>
          </a:fontRef>
        </p:style>
      </p:cxnSp>
      <p:cxnSp>
        <p:nvCxnSpPr>
          <p:cNvPr id="90" name="Straight Connector 89">
            <a:extLst>
              <a:ext uri="{FF2B5EF4-FFF2-40B4-BE49-F238E27FC236}">
                <a16:creationId xmlns:a16="http://schemas.microsoft.com/office/drawing/2014/main" id="{BCD4DA1F-ECA0-1373-1AE0-48923FCD142B}"/>
              </a:ext>
            </a:extLst>
          </p:cNvPr>
          <p:cNvCxnSpPr>
            <a:cxnSpLocks/>
          </p:cNvCxnSpPr>
          <p:nvPr/>
        </p:nvCxnSpPr>
        <p:spPr>
          <a:xfrm>
            <a:off x="2134158" y="1718221"/>
            <a:ext cx="0" cy="4841848"/>
          </a:xfrm>
          <a:prstGeom prst="line">
            <a:avLst/>
          </a:prstGeom>
          <a:ln w="12700">
            <a:solidFill>
              <a:srgbClr val="C00000"/>
            </a:solidFill>
            <a:prstDash val="sysDash"/>
          </a:ln>
        </p:spPr>
        <p:style>
          <a:lnRef idx="1">
            <a:schemeClr val="accent2"/>
          </a:lnRef>
          <a:fillRef idx="0">
            <a:schemeClr val="accent2"/>
          </a:fillRef>
          <a:effectRef idx="0">
            <a:schemeClr val="accent2"/>
          </a:effectRef>
          <a:fontRef idx="minor">
            <a:schemeClr val="tx1"/>
          </a:fontRef>
        </p:style>
      </p:cxnSp>
      <p:sp>
        <p:nvSpPr>
          <p:cNvPr id="91" name="Pentagon 90">
            <a:extLst>
              <a:ext uri="{FF2B5EF4-FFF2-40B4-BE49-F238E27FC236}">
                <a16:creationId xmlns:a16="http://schemas.microsoft.com/office/drawing/2014/main" id="{7C9A400B-AFD0-7178-8F72-B1EA5DA25286}"/>
              </a:ext>
            </a:extLst>
          </p:cNvPr>
          <p:cNvSpPr/>
          <p:nvPr/>
        </p:nvSpPr>
        <p:spPr>
          <a:xfrm>
            <a:off x="2126742" y="1529496"/>
            <a:ext cx="794242" cy="274320"/>
          </a:xfrm>
          <a:prstGeom prst="homePlate">
            <a:avLst>
              <a:gd name="adj" fmla="val 29205"/>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fr-FR" sz="800" b="1" dirty="0">
                <a:solidFill>
                  <a:schemeClr val="bg1"/>
                </a:solidFill>
                <a:latin typeface="Century Gothic" panose="020B0502020202020204" pitchFamily="34" charset="0"/>
              </a:rPr>
              <a:t>Lancement</a:t>
            </a:r>
          </a:p>
        </p:txBody>
      </p:sp>
      <p:sp>
        <p:nvSpPr>
          <p:cNvPr id="92" name="Pentagon 91">
            <a:extLst>
              <a:ext uri="{FF2B5EF4-FFF2-40B4-BE49-F238E27FC236}">
                <a16:creationId xmlns:a16="http://schemas.microsoft.com/office/drawing/2014/main" id="{EFACBFE0-7187-70BC-21A9-73EF63A56F0D}"/>
              </a:ext>
            </a:extLst>
          </p:cNvPr>
          <p:cNvSpPr/>
          <p:nvPr/>
        </p:nvSpPr>
        <p:spPr>
          <a:xfrm>
            <a:off x="4869263" y="1529496"/>
            <a:ext cx="731290" cy="274320"/>
          </a:xfrm>
          <a:prstGeom prst="homePlate">
            <a:avLst>
              <a:gd name="adj" fmla="val 29205"/>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fr-FR" sz="800" b="1" dirty="0">
                <a:solidFill>
                  <a:schemeClr val="bg1"/>
                </a:solidFill>
                <a:latin typeface="Century Gothic" panose="020B0502020202020204" pitchFamily="34" charset="0"/>
              </a:rPr>
              <a:t>Jalon</a:t>
            </a:r>
          </a:p>
        </p:txBody>
      </p:sp>
      <p:cxnSp>
        <p:nvCxnSpPr>
          <p:cNvPr id="93" name="Straight Connector 92">
            <a:extLst>
              <a:ext uri="{FF2B5EF4-FFF2-40B4-BE49-F238E27FC236}">
                <a16:creationId xmlns:a16="http://schemas.microsoft.com/office/drawing/2014/main" id="{FCC2DA65-F26E-7DA5-B96E-AB28F507C661}"/>
              </a:ext>
            </a:extLst>
          </p:cNvPr>
          <p:cNvCxnSpPr>
            <a:cxnSpLocks/>
          </p:cNvCxnSpPr>
          <p:nvPr/>
        </p:nvCxnSpPr>
        <p:spPr>
          <a:xfrm>
            <a:off x="8154935" y="1718221"/>
            <a:ext cx="0" cy="4841848"/>
          </a:xfrm>
          <a:prstGeom prst="line">
            <a:avLst/>
          </a:prstGeom>
          <a:ln w="12700">
            <a:solidFill>
              <a:schemeClr val="accent4">
                <a:lumMod val="75000"/>
              </a:schemeClr>
            </a:solidFill>
            <a:prstDash val="sysDash"/>
          </a:ln>
        </p:spPr>
        <p:style>
          <a:lnRef idx="1">
            <a:schemeClr val="accent2"/>
          </a:lnRef>
          <a:fillRef idx="0">
            <a:schemeClr val="accent2"/>
          </a:fillRef>
          <a:effectRef idx="0">
            <a:schemeClr val="accent2"/>
          </a:effectRef>
          <a:fontRef idx="minor">
            <a:schemeClr val="tx1"/>
          </a:fontRef>
        </p:style>
      </p:cxnSp>
      <p:sp>
        <p:nvSpPr>
          <p:cNvPr id="94" name="Pentagon 93">
            <a:extLst>
              <a:ext uri="{FF2B5EF4-FFF2-40B4-BE49-F238E27FC236}">
                <a16:creationId xmlns:a16="http://schemas.microsoft.com/office/drawing/2014/main" id="{3F3A7C17-2689-C7A7-72F0-FA2530507189}"/>
              </a:ext>
            </a:extLst>
          </p:cNvPr>
          <p:cNvSpPr/>
          <p:nvPr/>
        </p:nvSpPr>
        <p:spPr>
          <a:xfrm>
            <a:off x="8146429" y="1529496"/>
            <a:ext cx="731290" cy="274320"/>
          </a:xfrm>
          <a:prstGeom prst="homePlate">
            <a:avLst>
              <a:gd name="adj" fmla="val 29205"/>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fr-FR" sz="800" b="1" dirty="0">
                <a:solidFill>
                  <a:schemeClr val="bg1"/>
                </a:solidFill>
                <a:latin typeface="Century Gothic" panose="020B0502020202020204" pitchFamily="34" charset="0"/>
              </a:rPr>
              <a:t>Jalon</a:t>
            </a:r>
          </a:p>
        </p:txBody>
      </p:sp>
      <p:cxnSp>
        <p:nvCxnSpPr>
          <p:cNvPr id="95" name="Straight Connector 94">
            <a:extLst>
              <a:ext uri="{FF2B5EF4-FFF2-40B4-BE49-F238E27FC236}">
                <a16:creationId xmlns:a16="http://schemas.microsoft.com/office/drawing/2014/main" id="{C455D55F-E7DA-BD9C-EDD5-306915580000}"/>
              </a:ext>
            </a:extLst>
          </p:cNvPr>
          <p:cNvCxnSpPr>
            <a:cxnSpLocks/>
          </p:cNvCxnSpPr>
          <p:nvPr/>
        </p:nvCxnSpPr>
        <p:spPr>
          <a:xfrm>
            <a:off x="10220390" y="1718221"/>
            <a:ext cx="0" cy="4841848"/>
          </a:xfrm>
          <a:prstGeom prst="line">
            <a:avLst/>
          </a:prstGeom>
          <a:ln w="12700">
            <a:solidFill>
              <a:schemeClr val="accent6">
                <a:lumMod val="75000"/>
              </a:schemeClr>
            </a:solidFill>
            <a:prstDash val="sysDash"/>
          </a:ln>
        </p:spPr>
        <p:style>
          <a:lnRef idx="1">
            <a:schemeClr val="accent2"/>
          </a:lnRef>
          <a:fillRef idx="0">
            <a:schemeClr val="accent2"/>
          </a:fillRef>
          <a:effectRef idx="0">
            <a:schemeClr val="accent2"/>
          </a:effectRef>
          <a:fontRef idx="minor">
            <a:schemeClr val="tx1"/>
          </a:fontRef>
        </p:style>
      </p:cxnSp>
      <p:sp>
        <p:nvSpPr>
          <p:cNvPr id="96" name="Pentagon 95">
            <a:extLst>
              <a:ext uri="{FF2B5EF4-FFF2-40B4-BE49-F238E27FC236}">
                <a16:creationId xmlns:a16="http://schemas.microsoft.com/office/drawing/2014/main" id="{AD624D30-7961-B4CB-AA97-D172BED2793E}"/>
              </a:ext>
            </a:extLst>
          </p:cNvPr>
          <p:cNvSpPr/>
          <p:nvPr/>
        </p:nvSpPr>
        <p:spPr>
          <a:xfrm>
            <a:off x="10211884" y="1529496"/>
            <a:ext cx="731290" cy="274320"/>
          </a:xfrm>
          <a:prstGeom prst="homePlate">
            <a:avLst>
              <a:gd name="adj" fmla="val 29205"/>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fr-FR" sz="800" b="1" dirty="0">
                <a:solidFill>
                  <a:schemeClr val="bg1"/>
                </a:solidFill>
                <a:latin typeface="Century Gothic" panose="020B0502020202020204" pitchFamily="34" charset="0"/>
              </a:rPr>
              <a:t>Jalon</a:t>
            </a:r>
          </a:p>
        </p:txBody>
      </p:sp>
      <p:cxnSp>
        <p:nvCxnSpPr>
          <p:cNvPr id="97" name="Straight Connector 96">
            <a:extLst>
              <a:ext uri="{FF2B5EF4-FFF2-40B4-BE49-F238E27FC236}">
                <a16:creationId xmlns:a16="http://schemas.microsoft.com/office/drawing/2014/main" id="{DF192BA0-D90F-A044-0A3E-93E92DE56209}"/>
              </a:ext>
            </a:extLst>
          </p:cNvPr>
          <p:cNvCxnSpPr>
            <a:cxnSpLocks/>
          </p:cNvCxnSpPr>
          <p:nvPr/>
        </p:nvCxnSpPr>
        <p:spPr>
          <a:xfrm>
            <a:off x="11352602" y="1718221"/>
            <a:ext cx="0" cy="4841848"/>
          </a:xfrm>
          <a:prstGeom prst="line">
            <a:avLst/>
          </a:prstGeom>
          <a:ln w="12700">
            <a:solidFill>
              <a:srgbClr val="92D050"/>
            </a:solidFill>
            <a:prstDash val="sysDash"/>
          </a:ln>
        </p:spPr>
        <p:style>
          <a:lnRef idx="1">
            <a:schemeClr val="accent2"/>
          </a:lnRef>
          <a:fillRef idx="0">
            <a:schemeClr val="accent2"/>
          </a:fillRef>
          <a:effectRef idx="0">
            <a:schemeClr val="accent2"/>
          </a:effectRef>
          <a:fontRef idx="minor">
            <a:schemeClr val="tx1"/>
          </a:fontRef>
        </p:style>
      </p:cxnSp>
      <p:sp>
        <p:nvSpPr>
          <p:cNvPr id="98" name="Pentagon 97">
            <a:extLst>
              <a:ext uri="{FF2B5EF4-FFF2-40B4-BE49-F238E27FC236}">
                <a16:creationId xmlns:a16="http://schemas.microsoft.com/office/drawing/2014/main" id="{9201A78B-3CBA-5846-D090-67486E0DF655}"/>
              </a:ext>
            </a:extLst>
          </p:cNvPr>
          <p:cNvSpPr/>
          <p:nvPr/>
        </p:nvSpPr>
        <p:spPr>
          <a:xfrm>
            <a:off x="11344096" y="1529496"/>
            <a:ext cx="731290" cy="274320"/>
          </a:xfrm>
          <a:prstGeom prst="homePlate">
            <a:avLst>
              <a:gd name="adj" fmla="val 29205"/>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fr-FR" sz="800" b="1" dirty="0">
                <a:solidFill>
                  <a:schemeClr val="bg1"/>
                </a:solidFill>
                <a:latin typeface="Century Gothic" panose="020B0502020202020204" pitchFamily="34" charset="0"/>
              </a:rPr>
              <a:t>Clôture</a:t>
            </a:r>
          </a:p>
        </p:txBody>
      </p:sp>
      <p:sp>
        <p:nvSpPr>
          <p:cNvPr id="42" name="Pentagon 41">
            <a:extLst>
              <a:ext uri="{FF2B5EF4-FFF2-40B4-BE49-F238E27FC236}">
                <a16:creationId xmlns:a16="http://schemas.microsoft.com/office/drawing/2014/main" id="{A7B9AFC1-804C-A8C0-48CD-10E98514B978}"/>
              </a:ext>
            </a:extLst>
          </p:cNvPr>
          <p:cNvSpPr/>
          <p:nvPr/>
        </p:nvSpPr>
        <p:spPr>
          <a:xfrm>
            <a:off x="2139501" y="2375847"/>
            <a:ext cx="2080808" cy="274320"/>
          </a:xfrm>
          <a:prstGeom prst="homePlate">
            <a:avLst>
              <a:gd name="adj" fmla="val 29205"/>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fr-FR" sz="1000" b="1" dirty="0">
                <a:solidFill>
                  <a:schemeClr val="bg1"/>
                </a:solidFill>
                <a:latin typeface="Century Gothic" panose="020B0502020202020204" pitchFamily="34" charset="0"/>
              </a:rPr>
              <a:t>Tâche 1</a:t>
            </a:r>
            <a:r>
              <a:rPr lang="fr-FR" sz="1000" dirty="0">
                <a:solidFill>
                  <a:schemeClr val="bg1"/>
                </a:solidFill>
                <a:latin typeface="Century Gothic" panose="020B0502020202020204" pitchFamily="34" charset="0"/>
              </a:rPr>
              <a:t> : dates</a:t>
            </a:r>
          </a:p>
        </p:txBody>
      </p:sp>
      <p:sp>
        <p:nvSpPr>
          <p:cNvPr id="46" name="Pentagon 45">
            <a:extLst>
              <a:ext uri="{FF2B5EF4-FFF2-40B4-BE49-F238E27FC236}">
                <a16:creationId xmlns:a16="http://schemas.microsoft.com/office/drawing/2014/main" id="{02B80429-D737-CE12-6F1A-14FAE5C72CDA}"/>
              </a:ext>
            </a:extLst>
          </p:cNvPr>
          <p:cNvSpPr/>
          <p:nvPr/>
        </p:nvSpPr>
        <p:spPr>
          <a:xfrm>
            <a:off x="2139501" y="2692371"/>
            <a:ext cx="2080808" cy="274320"/>
          </a:xfrm>
          <a:prstGeom prst="homePlate">
            <a:avLst>
              <a:gd name="adj" fmla="val 29205"/>
            </a:avLst>
          </a:prstGeom>
          <a:solidFill>
            <a:srgbClr val="AA6A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fr-FR" sz="1000" b="1" dirty="0">
                <a:solidFill>
                  <a:schemeClr val="bg1"/>
                </a:solidFill>
                <a:latin typeface="Century Gothic" panose="020B0502020202020204" pitchFamily="34" charset="0"/>
              </a:rPr>
              <a:t>Tâche 1</a:t>
            </a:r>
            <a:r>
              <a:rPr lang="fr-FR" sz="1000" dirty="0">
                <a:solidFill>
                  <a:schemeClr val="bg1"/>
                </a:solidFill>
                <a:latin typeface="Century Gothic" panose="020B0502020202020204" pitchFamily="34" charset="0"/>
              </a:rPr>
              <a:t> : dates</a:t>
            </a:r>
          </a:p>
        </p:txBody>
      </p:sp>
      <p:sp>
        <p:nvSpPr>
          <p:cNvPr id="49" name="Pentagon 48">
            <a:extLst>
              <a:ext uri="{FF2B5EF4-FFF2-40B4-BE49-F238E27FC236}">
                <a16:creationId xmlns:a16="http://schemas.microsoft.com/office/drawing/2014/main" id="{1EB540EA-E90B-FD59-3EC9-8215397880EF}"/>
              </a:ext>
            </a:extLst>
          </p:cNvPr>
          <p:cNvSpPr/>
          <p:nvPr/>
        </p:nvSpPr>
        <p:spPr>
          <a:xfrm>
            <a:off x="2139501" y="3560414"/>
            <a:ext cx="2080808" cy="274320"/>
          </a:xfrm>
          <a:prstGeom prst="homePlate">
            <a:avLst>
              <a:gd name="adj" fmla="val 29205"/>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fr-FR" sz="1000" b="1" dirty="0">
                <a:solidFill>
                  <a:schemeClr val="bg1"/>
                </a:solidFill>
                <a:latin typeface="Century Gothic" panose="020B0502020202020204" pitchFamily="34" charset="0"/>
              </a:rPr>
              <a:t>Tâche 3</a:t>
            </a:r>
            <a:r>
              <a:rPr lang="fr-FR" sz="1000" dirty="0">
                <a:solidFill>
                  <a:schemeClr val="bg1"/>
                </a:solidFill>
                <a:latin typeface="Century Gothic" panose="020B0502020202020204" pitchFamily="34" charset="0"/>
              </a:rPr>
              <a:t> : dates</a:t>
            </a:r>
          </a:p>
        </p:txBody>
      </p:sp>
      <p:sp>
        <p:nvSpPr>
          <p:cNvPr id="50" name="Pentagon 49">
            <a:extLst>
              <a:ext uri="{FF2B5EF4-FFF2-40B4-BE49-F238E27FC236}">
                <a16:creationId xmlns:a16="http://schemas.microsoft.com/office/drawing/2014/main" id="{691B2157-6FF2-20D3-3863-C1139A4F19C3}"/>
              </a:ext>
            </a:extLst>
          </p:cNvPr>
          <p:cNvSpPr/>
          <p:nvPr/>
        </p:nvSpPr>
        <p:spPr>
          <a:xfrm>
            <a:off x="3403604" y="3876938"/>
            <a:ext cx="1690045" cy="274320"/>
          </a:xfrm>
          <a:prstGeom prst="homePlate">
            <a:avLst>
              <a:gd name="adj" fmla="val 29205"/>
            </a:avLst>
          </a:prstGeom>
          <a:solidFill>
            <a:srgbClr val="42AAC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fr-FR" sz="1000" b="1" dirty="0">
                <a:solidFill>
                  <a:schemeClr val="bg1"/>
                </a:solidFill>
                <a:latin typeface="Century Gothic" panose="020B0502020202020204" pitchFamily="34" charset="0"/>
              </a:rPr>
              <a:t>Tâche 3</a:t>
            </a:r>
            <a:r>
              <a:rPr lang="fr-FR" sz="1000" dirty="0">
                <a:solidFill>
                  <a:schemeClr val="bg1"/>
                </a:solidFill>
                <a:latin typeface="Century Gothic" panose="020B0502020202020204" pitchFamily="34" charset="0"/>
              </a:rPr>
              <a:t> : dates</a:t>
            </a:r>
          </a:p>
        </p:txBody>
      </p:sp>
      <p:sp>
        <p:nvSpPr>
          <p:cNvPr id="51" name="Pentagon 50">
            <a:extLst>
              <a:ext uri="{FF2B5EF4-FFF2-40B4-BE49-F238E27FC236}">
                <a16:creationId xmlns:a16="http://schemas.microsoft.com/office/drawing/2014/main" id="{B00D1B39-D909-0A6A-681C-1E13C0A5DCBD}"/>
              </a:ext>
            </a:extLst>
          </p:cNvPr>
          <p:cNvSpPr/>
          <p:nvPr/>
        </p:nvSpPr>
        <p:spPr>
          <a:xfrm>
            <a:off x="3118341" y="5126326"/>
            <a:ext cx="2080808" cy="274320"/>
          </a:xfrm>
          <a:prstGeom prst="homePlate">
            <a:avLst>
              <a:gd name="adj" fmla="val 29205"/>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fr-FR" sz="1000" b="1" dirty="0">
                <a:solidFill>
                  <a:schemeClr val="bg1"/>
                </a:solidFill>
                <a:latin typeface="Century Gothic" panose="020B0502020202020204" pitchFamily="34" charset="0"/>
              </a:rPr>
              <a:t>Tâche 6</a:t>
            </a:r>
            <a:r>
              <a:rPr lang="fr-FR" sz="1000" dirty="0">
                <a:solidFill>
                  <a:schemeClr val="bg1"/>
                </a:solidFill>
                <a:latin typeface="Century Gothic" panose="020B0502020202020204" pitchFamily="34" charset="0"/>
              </a:rPr>
              <a:t> : dates</a:t>
            </a:r>
          </a:p>
        </p:txBody>
      </p:sp>
      <p:sp>
        <p:nvSpPr>
          <p:cNvPr id="52" name="Pentagon 51">
            <a:extLst>
              <a:ext uri="{FF2B5EF4-FFF2-40B4-BE49-F238E27FC236}">
                <a16:creationId xmlns:a16="http://schemas.microsoft.com/office/drawing/2014/main" id="{3C121F24-BB39-365D-25D2-E1D54FCFD62A}"/>
              </a:ext>
            </a:extLst>
          </p:cNvPr>
          <p:cNvSpPr/>
          <p:nvPr/>
        </p:nvSpPr>
        <p:spPr>
          <a:xfrm>
            <a:off x="3321544" y="5442850"/>
            <a:ext cx="2080808" cy="274320"/>
          </a:xfrm>
          <a:prstGeom prst="homePlate">
            <a:avLst>
              <a:gd name="adj" fmla="val 29205"/>
            </a:avLst>
          </a:prstGeom>
          <a:solidFill>
            <a:srgbClr val="69AB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fr-FR" sz="1000" b="1" dirty="0">
                <a:solidFill>
                  <a:schemeClr val="bg1"/>
                </a:solidFill>
                <a:latin typeface="Century Gothic" panose="020B0502020202020204" pitchFamily="34" charset="0"/>
              </a:rPr>
              <a:t>Tâche 6</a:t>
            </a:r>
            <a:r>
              <a:rPr lang="fr-FR" sz="1000" dirty="0">
                <a:solidFill>
                  <a:schemeClr val="bg1"/>
                </a:solidFill>
                <a:latin typeface="Century Gothic" panose="020B0502020202020204" pitchFamily="34" charset="0"/>
              </a:rPr>
              <a:t> : dates</a:t>
            </a:r>
          </a:p>
        </p:txBody>
      </p:sp>
      <p:sp>
        <p:nvSpPr>
          <p:cNvPr id="53" name="Pentagon 52">
            <a:extLst>
              <a:ext uri="{FF2B5EF4-FFF2-40B4-BE49-F238E27FC236}">
                <a16:creationId xmlns:a16="http://schemas.microsoft.com/office/drawing/2014/main" id="{5ED1CC7D-B93B-86D5-A31F-4D0125976183}"/>
              </a:ext>
            </a:extLst>
          </p:cNvPr>
          <p:cNvSpPr/>
          <p:nvPr/>
        </p:nvSpPr>
        <p:spPr>
          <a:xfrm>
            <a:off x="4501662" y="2375847"/>
            <a:ext cx="2862353" cy="274320"/>
          </a:xfrm>
          <a:prstGeom prst="homePlate">
            <a:avLst>
              <a:gd name="adj" fmla="val 29205"/>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fr-FR" sz="1000" b="1" dirty="0">
                <a:solidFill>
                  <a:schemeClr val="bg1"/>
                </a:solidFill>
                <a:latin typeface="Century Gothic" panose="020B0502020202020204" pitchFamily="34" charset="0"/>
              </a:rPr>
              <a:t>Tâche 2</a:t>
            </a:r>
            <a:r>
              <a:rPr lang="fr-FR" sz="1000" dirty="0">
                <a:solidFill>
                  <a:schemeClr val="bg1"/>
                </a:solidFill>
                <a:latin typeface="Century Gothic" panose="020B0502020202020204" pitchFamily="34" charset="0"/>
              </a:rPr>
              <a:t> : dates</a:t>
            </a:r>
          </a:p>
        </p:txBody>
      </p:sp>
      <p:sp>
        <p:nvSpPr>
          <p:cNvPr id="57" name="Pentagon 56">
            <a:extLst>
              <a:ext uri="{FF2B5EF4-FFF2-40B4-BE49-F238E27FC236}">
                <a16:creationId xmlns:a16="http://schemas.microsoft.com/office/drawing/2014/main" id="{1F709953-1798-032A-F43A-4714AE144BD8}"/>
              </a:ext>
            </a:extLst>
          </p:cNvPr>
          <p:cNvSpPr/>
          <p:nvPr/>
        </p:nvSpPr>
        <p:spPr>
          <a:xfrm>
            <a:off x="5093649" y="2692371"/>
            <a:ext cx="2878044" cy="274320"/>
          </a:xfrm>
          <a:prstGeom prst="homePlate">
            <a:avLst>
              <a:gd name="adj" fmla="val 29205"/>
            </a:avLst>
          </a:prstGeom>
          <a:solidFill>
            <a:srgbClr val="AA6A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fr-FR" sz="1000" b="1" dirty="0">
                <a:solidFill>
                  <a:schemeClr val="bg1"/>
                </a:solidFill>
                <a:latin typeface="Century Gothic" panose="020B0502020202020204" pitchFamily="34" charset="0"/>
              </a:rPr>
              <a:t>Tâche 2</a:t>
            </a:r>
            <a:r>
              <a:rPr lang="fr-FR" sz="1000" dirty="0">
                <a:solidFill>
                  <a:schemeClr val="bg1"/>
                </a:solidFill>
                <a:latin typeface="Century Gothic" panose="020B0502020202020204" pitchFamily="34" charset="0"/>
              </a:rPr>
              <a:t> : dates</a:t>
            </a:r>
          </a:p>
        </p:txBody>
      </p:sp>
      <p:sp>
        <p:nvSpPr>
          <p:cNvPr id="58" name="Pentagon 57">
            <a:extLst>
              <a:ext uri="{FF2B5EF4-FFF2-40B4-BE49-F238E27FC236}">
                <a16:creationId xmlns:a16="http://schemas.microsoft.com/office/drawing/2014/main" id="{8ECD9D77-24C6-D44E-7721-8B5B7BD17E17}"/>
              </a:ext>
            </a:extLst>
          </p:cNvPr>
          <p:cNvSpPr/>
          <p:nvPr/>
        </p:nvSpPr>
        <p:spPr>
          <a:xfrm>
            <a:off x="4507561" y="3560414"/>
            <a:ext cx="4237853" cy="274320"/>
          </a:xfrm>
          <a:prstGeom prst="homePlate">
            <a:avLst>
              <a:gd name="adj" fmla="val 29205"/>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fr-FR" sz="1000" b="1" dirty="0">
                <a:solidFill>
                  <a:schemeClr val="bg1"/>
                </a:solidFill>
                <a:latin typeface="Century Gothic" panose="020B0502020202020204" pitchFamily="34" charset="0"/>
              </a:rPr>
              <a:t>Tâche 4</a:t>
            </a:r>
            <a:r>
              <a:rPr lang="fr-FR" sz="1000" dirty="0">
                <a:solidFill>
                  <a:schemeClr val="bg1"/>
                </a:solidFill>
                <a:latin typeface="Century Gothic" panose="020B0502020202020204" pitchFamily="34" charset="0"/>
              </a:rPr>
              <a:t> : dates</a:t>
            </a:r>
          </a:p>
        </p:txBody>
      </p:sp>
      <p:sp>
        <p:nvSpPr>
          <p:cNvPr id="59" name="Pentagon 58">
            <a:extLst>
              <a:ext uri="{FF2B5EF4-FFF2-40B4-BE49-F238E27FC236}">
                <a16:creationId xmlns:a16="http://schemas.microsoft.com/office/drawing/2014/main" id="{112F6DA2-DA8B-852F-1C4C-055B59FDE999}"/>
              </a:ext>
            </a:extLst>
          </p:cNvPr>
          <p:cNvSpPr/>
          <p:nvPr/>
        </p:nvSpPr>
        <p:spPr>
          <a:xfrm>
            <a:off x="5771665" y="3876938"/>
            <a:ext cx="4779099" cy="274320"/>
          </a:xfrm>
          <a:prstGeom prst="homePlate">
            <a:avLst>
              <a:gd name="adj" fmla="val 29205"/>
            </a:avLst>
          </a:prstGeom>
          <a:solidFill>
            <a:srgbClr val="42AAC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fr-FR" sz="1000" b="1" dirty="0">
                <a:solidFill>
                  <a:schemeClr val="bg1"/>
                </a:solidFill>
                <a:latin typeface="Century Gothic" panose="020B0502020202020204" pitchFamily="34" charset="0"/>
              </a:rPr>
              <a:t>Tâche 4</a:t>
            </a:r>
            <a:r>
              <a:rPr lang="fr-FR" sz="1000" dirty="0">
                <a:solidFill>
                  <a:schemeClr val="bg1"/>
                </a:solidFill>
                <a:latin typeface="Century Gothic" panose="020B0502020202020204" pitchFamily="34" charset="0"/>
              </a:rPr>
              <a:t> : dates</a:t>
            </a:r>
          </a:p>
        </p:txBody>
      </p:sp>
      <p:sp>
        <p:nvSpPr>
          <p:cNvPr id="65" name="Pentagon 64">
            <a:extLst>
              <a:ext uri="{FF2B5EF4-FFF2-40B4-BE49-F238E27FC236}">
                <a16:creationId xmlns:a16="http://schemas.microsoft.com/office/drawing/2014/main" id="{2C1EFCCD-4E83-F74F-254D-E948664E26CC}"/>
              </a:ext>
            </a:extLst>
          </p:cNvPr>
          <p:cNvSpPr/>
          <p:nvPr/>
        </p:nvSpPr>
        <p:spPr>
          <a:xfrm>
            <a:off x="9901122" y="4310691"/>
            <a:ext cx="1690045" cy="274320"/>
          </a:xfrm>
          <a:prstGeom prst="homePlate">
            <a:avLst>
              <a:gd name="adj" fmla="val 29205"/>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fr-FR" sz="1000" b="1" dirty="0">
                <a:solidFill>
                  <a:schemeClr val="bg1"/>
                </a:solidFill>
                <a:latin typeface="Century Gothic" panose="020B0502020202020204" pitchFamily="34" charset="0"/>
              </a:rPr>
              <a:t>Tâche 5</a:t>
            </a:r>
            <a:r>
              <a:rPr lang="fr-FR" sz="1000" dirty="0">
                <a:solidFill>
                  <a:schemeClr val="bg1"/>
                </a:solidFill>
                <a:latin typeface="Century Gothic" panose="020B0502020202020204" pitchFamily="34" charset="0"/>
              </a:rPr>
              <a:t> : dates</a:t>
            </a:r>
          </a:p>
        </p:txBody>
      </p:sp>
      <p:sp>
        <p:nvSpPr>
          <p:cNvPr id="66" name="Pentagon 65">
            <a:extLst>
              <a:ext uri="{FF2B5EF4-FFF2-40B4-BE49-F238E27FC236}">
                <a16:creationId xmlns:a16="http://schemas.microsoft.com/office/drawing/2014/main" id="{BD438A60-A8C6-B071-959E-24B5CDE1C642}"/>
              </a:ext>
            </a:extLst>
          </p:cNvPr>
          <p:cNvSpPr/>
          <p:nvPr/>
        </p:nvSpPr>
        <p:spPr>
          <a:xfrm>
            <a:off x="10188625" y="4627215"/>
            <a:ext cx="1690045" cy="274320"/>
          </a:xfrm>
          <a:prstGeom prst="homePlate">
            <a:avLst>
              <a:gd name="adj" fmla="val 29205"/>
            </a:avLst>
          </a:prstGeom>
          <a:solidFill>
            <a:srgbClr val="42AAC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fr-FR" sz="1000" b="1" dirty="0">
                <a:solidFill>
                  <a:schemeClr val="bg1"/>
                </a:solidFill>
                <a:latin typeface="Century Gothic" panose="020B0502020202020204" pitchFamily="34" charset="0"/>
              </a:rPr>
              <a:t>Tâche 5</a:t>
            </a:r>
            <a:r>
              <a:rPr lang="fr-FR" sz="1000" dirty="0">
                <a:solidFill>
                  <a:schemeClr val="bg1"/>
                </a:solidFill>
                <a:latin typeface="Century Gothic" panose="020B0502020202020204" pitchFamily="34" charset="0"/>
              </a:rPr>
              <a:t> : dates</a:t>
            </a:r>
          </a:p>
        </p:txBody>
      </p:sp>
      <p:sp>
        <p:nvSpPr>
          <p:cNvPr id="67" name="Pentagon 66">
            <a:extLst>
              <a:ext uri="{FF2B5EF4-FFF2-40B4-BE49-F238E27FC236}">
                <a16:creationId xmlns:a16="http://schemas.microsoft.com/office/drawing/2014/main" id="{254A1B5E-70FD-5478-6B9D-708F322BA97F}"/>
              </a:ext>
            </a:extLst>
          </p:cNvPr>
          <p:cNvSpPr/>
          <p:nvPr/>
        </p:nvSpPr>
        <p:spPr>
          <a:xfrm>
            <a:off x="4361948" y="5866643"/>
            <a:ext cx="2080808" cy="274320"/>
          </a:xfrm>
          <a:prstGeom prst="homePlate">
            <a:avLst>
              <a:gd name="adj" fmla="val 29205"/>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fr-FR" sz="1000" b="1" dirty="0">
                <a:solidFill>
                  <a:schemeClr val="bg1"/>
                </a:solidFill>
                <a:latin typeface="Century Gothic" panose="020B0502020202020204" pitchFamily="34" charset="0"/>
              </a:rPr>
              <a:t>Tâche 7</a:t>
            </a:r>
            <a:r>
              <a:rPr lang="fr-FR" sz="1000" dirty="0">
                <a:solidFill>
                  <a:schemeClr val="bg1"/>
                </a:solidFill>
                <a:latin typeface="Century Gothic" panose="020B0502020202020204" pitchFamily="34" charset="0"/>
              </a:rPr>
              <a:t> : dates</a:t>
            </a:r>
          </a:p>
        </p:txBody>
      </p:sp>
      <p:sp>
        <p:nvSpPr>
          <p:cNvPr id="68" name="Pentagon 67">
            <a:extLst>
              <a:ext uri="{FF2B5EF4-FFF2-40B4-BE49-F238E27FC236}">
                <a16:creationId xmlns:a16="http://schemas.microsoft.com/office/drawing/2014/main" id="{DF34F973-9160-94E6-B5EA-36F0FF64942D}"/>
              </a:ext>
            </a:extLst>
          </p:cNvPr>
          <p:cNvSpPr/>
          <p:nvPr/>
        </p:nvSpPr>
        <p:spPr>
          <a:xfrm>
            <a:off x="4565151" y="6183167"/>
            <a:ext cx="2080808" cy="274320"/>
          </a:xfrm>
          <a:prstGeom prst="homePlate">
            <a:avLst>
              <a:gd name="adj" fmla="val 29205"/>
            </a:avLst>
          </a:prstGeom>
          <a:solidFill>
            <a:srgbClr val="69AB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fr-FR" sz="1000" b="1" dirty="0">
                <a:solidFill>
                  <a:schemeClr val="bg1"/>
                </a:solidFill>
                <a:latin typeface="Century Gothic" panose="020B0502020202020204" pitchFamily="34" charset="0"/>
              </a:rPr>
              <a:t>Tâche 7</a:t>
            </a:r>
            <a:r>
              <a:rPr lang="fr-FR" sz="1000" dirty="0">
                <a:solidFill>
                  <a:schemeClr val="bg1"/>
                </a:solidFill>
                <a:latin typeface="Century Gothic" panose="020B0502020202020204" pitchFamily="34" charset="0"/>
              </a:rPr>
              <a:t> : dates</a:t>
            </a:r>
          </a:p>
        </p:txBody>
      </p:sp>
      <p:sp>
        <p:nvSpPr>
          <p:cNvPr id="69" name="Pentagon 68">
            <a:extLst>
              <a:ext uri="{FF2B5EF4-FFF2-40B4-BE49-F238E27FC236}">
                <a16:creationId xmlns:a16="http://schemas.microsoft.com/office/drawing/2014/main" id="{C8080978-417D-767E-96CD-68A1A1DD889C}"/>
              </a:ext>
            </a:extLst>
          </p:cNvPr>
          <p:cNvSpPr/>
          <p:nvPr/>
        </p:nvSpPr>
        <p:spPr>
          <a:xfrm>
            <a:off x="6834555" y="5126326"/>
            <a:ext cx="2977651" cy="274320"/>
          </a:xfrm>
          <a:prstGeom prst="homePlate">
            <a:avLst>
              <a:gd name="adj" fmla="val 29205"/>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fr-FR" sz="1000" b="1" dirty="0">
                <a:solidFill>
                  <a:schemeClr val="bg1"/>
                </a:solidFill>
                <a:latin typeface="Century Gothic" panose="020B0502020202020204" pitchFamily="34" charset="0"/>
              </a:rPr>
              <a:t>Tâche 8</a:t>
            </a:r>
            <a:r>
              <a:rPr lang="fr-FR" sz="1000" dirty="0">
                <a:solidFill>
                  <a:schemeClr val="bg1"/>
                </a:solidFill>
                <a:latin typeface="Century Gothic" panose="020B0502020202020204" pitchFamily="34" charset="0"/>
              </a:rPr>
              <a:t> : dates</a:t>
            </a:r>
          </a:p>
        </p:txBody>
      </p:sp>
      <p:sp>
        <p:nvSpPr>
          <p:cNvPr id="70" name="Pentagon 69">
            <a:extLst>
              <a:ext uri="{FF2B5EF4-FFF2-40B4-BE49-F238E27FC236}">
                <a16:creationId xmlns:a16="http://schemas.microsoft.com/office/drawing/2014/main" id="{71346AB3-726F-6E27-4DF4-70281F9A9B25}"/>
              </a:ext>
            </a:extLst>
          </p:cNvPr>
          <p:cNvSpPr/>
          <p:nvPr/>
        </p:nvSpPr>
        <p:spPr>
          <a:xfrm>
            <a:off x="7037758" y="5442850"/>
            <a:ext cx="3512999" cy="274320"/>
          </a:xfrm>
          <a:prstGeom prst="homePlate">
            <a:avLst>
              <a:gd name="adj" fmla="val 29205"/>
            </a:avLst>
          </a:prstGeom>
          <a:solidFill>
            <a:srgbClr val="69AB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fr-FR" sz="1000" b="1" dirty="0">
                <a:solidFill>
                  <a:schemeClr val="bg1"/>
                </a:solidFill>
                <a:latin typeface="Century Gothic" panose="020B0502020202020204" pitchFamily="34" charset="0"/>
              </a:rPr>
              <a:t>Tâche 8</a:t>
            </a:r>
            <a:r>
              <a:rPr lang="fr-FR" sz="1000" dirty="0">
                <a:solidFill>
                  <a:schemeClr val="bg1"/>
                </a:solidFill>
                <a:latin typeface="Century Gothic" panose="020B0502020202020204" pitchFamily="34" charset="0"/>
              </a:rPr>
              <a:t> : dates</a:t>
            </a:r>
          </a:p>
        </p:txBody>
      </p:sp>
      <p:sp>
        <p:nvSpPr>
          <p:cNvPr id="71" name="Pentagon 70">
            <a:extLst>
              <a:ext uri="{FF2B5EF4-FFF2-40B4-BE49-F238E27FC236}">
                <a16:creationId xmlns:a16="http://schemas.microsoft.com/office/drawing/2014/main" id="{7D228E8D-32C1-41BD-76F1-E926092A4064}"/>
              </a:ext>
            </a:extLst>
          </p:cNvPr>
          <p:cNvSpPr/>
          <p:nvPr/>
        </p:nvSpPr>
        <p:spPr>
          <a:xfrm>
            <a:off x="8523641" y="5866643"/>
            <a:ext cx="2080808" cy="274320"/>
          </a:xfrm>
          <a:prstGeom prst="homePlate">
            <a:avLst>
              <a:gd name="adj" fmla="val 29205"/>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fr-FR" sz="1000" b="1" dirty="0">
                <a:solidFill>
                  <a:schemeClr val="bg1"/>
                </a:solidFill>
                <a:latin typeface="Century Gothic" panose="020B0502020202020204" pitchFamily="34" charset="0"/>
              </a:rPr>
              <a:t>Tâche 9</a:t>
            </a:r>
            <a:r>
              <a:rPr lang="fr-FR" sz="1000" dirty="0">
                <a:solidFill>
                  <a:schemeClr val="bg1"/>
                </a:solidFill>
                <a:latin typeface="Century Gothic" panose="020B0502020202020204" pitchFamily="34" charset="0"/>
              </a:rPr>
              <a:t> : dates</a:t>
            </a:r>
          </a:p>
        </p:txBody>
      </p:sp>
      <p:sp>
        <p:nvSpPr>
          <p:cNvPr id="72" name="Pentagon 71">
            <a:extLst>
              <a:ext uri="{FF2B5EF4-FFF2-40B4-BE49-F238E27FC236}">
                <a16:creationId xmlns:a16="http://schemas.microsoft.com/office/drawing/2014/main" id="{8B5E780D-1019-AF7D-66E0-E97E27281761}"/>
              </a:ext>
            </a:extLst>
          </p:cNvPr>
          <p:cNvSpPr/>
          <p:nvPr/>
        </p:nvSpPr>
        <p:spPr>
          <a:xfrm>
            <a:off x="8182707" y="6183167"/>
            <a:ext cx="3408459" cy="274320"/>
          </a:xfrm>
          <a:prstGeom prst="homePlate">
            <a:avLst>
              <a:gd name="adj" fmla="val 29205"/>
            </a:avLst>
          </a:prstGeom>
          <a:solidFill>
            <a:srgbClr val="69AB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fr-FR" sz="1000" b="1" dirty="0">
                <a:solidFill>
                  <a:schemeClr val="bg1"/>
                </a:solidFill>
                <a:latin typeface="Century Gothic" panose="020B0502020202020204" pitchFamily="34" charset="0"/>
              </a:rPr>
              <a:t>Tâche 9</a:t>
            </a:r>
            <a:r>
              <a:rPr lang="fr-FR" sz="1000" dirty="0">
                <a:solidFill>
                  <a:schemeClr val="bg1"/>
                </a:solidFill>
                <a:latin typeface="Century Gothic" panose="020B0502020202020204" pitchFamily="34" charset="0"/>
              </a:rPr>
              <a:t> : dates</a:t>
            </a:r>
          </a:p>
        </p:txBody>
      </p:sp>
      <p:sp>
        <p:nvSpPr>
          <p:cNvPr id="2" name="TextBox 1">
            <a:extLst>
              <a:ext uri="{FF2B5EF4-FFF2-40B4-BE49-F238E27FC236}">
                <a16:creationId xmlns:a16="http://schemas.microsoft.com/office/drawing/2014/main" id="{844FBB74-6660-C9C3-60AE-A7D7868D4536}"/>
              </a:ext>
            </a:extLst>
          </p:cNvPr>
          <p:cNvSpPr txBox="1"/>
          <p:nvPr/>
        </p:nvSpPr>
        <p:spPr>
          <a:xfrm>
            <a:off x="27042" y="6554622"/>
            <a:ext cx="7010715" cy="276999"/>
          </a:xfrm>
          <a:prstGeom prst="rect">
            <a:avLst/>
          </a:prstGeom>
          <a:noFill/>
        </p:spPr>
        <p:txBody>
          <a:bodyPr wrap="square" rtlCol="0">
            <a:spAutoFit/>
          </a:bodyPr>
          <a:lstStyle/>
          <a:p>
            <a:pPr marL="0" marR="0" algn="ctr" rtl="0"/>
            <a:r>
              <a:rPr lang="fr-FR" sz="1200" i="1" dirty="0">
                <a:solidFill>
                  <a:srgbClr val="001033"/>
                </a:solidFill>
                <a:effectLst/>
                <a:latin typeface="Century Gothic" panose="020B0502020202020204" pitchFamily="34" charset="0"/>
                <a:ea typeface="DengXian" panose="02010600030101010101" pitchFamily="2" charset="-122"/>
                <a:cs typeface="Century Gothic" panose="020B0502020202020204" pitchFamily="34" charset="0"/>
              </a:rPr>
              <a:t>Fourni par </a:t>
            </a:r>
            <a:r>
              <a:rPr lang="fr-FR" sz="1200" i="1" dirty="0" err="1">
                <a:solidFill>
                  <a:srgbClr val="001033"/>
                </a:solidFill>
                <a:effectLst/>
                <a:latin typeface="Century Gothic" panose="020B0502020202020204" pitchFamily="34" charset="0"/>
                <a:ea typeface="DengXian" panose="02010600030101010101" pitchFamily="2" charset="-122"/>
                <a:cs typeface="Century Gothic" panose="020B0502020202020204" pitchFamily="34" charset="0"/>
              </a:rPr>
              <a:t>Smartsheet</a:t>
            </a:r>
            <a:r>
              <a:rPr lang="fr-FR" sz="1200" i="1" dirty="0">
                <a:solidFill>
                  <a:srgbClr val="001033"/>
                </a:solidFill>
                <a:effectLst/>
                <a:latin typeface="Century Gothic" panose="020B0502020202020204" pitchFamily="34" charset="0"/>
                <a:ea typeface="DengXian" panose="02010600030101010101" pitchFamily="2" charset="-122"/>
                <a:cs typeface="Century Gothic" panose="020B0502020202020204" pitchFamily="34" charset="0"/>
              </a:rPr>
              <a:t>, Inc.</a:t>
            </a:r>
          </a:p>
        </p:txBody>
      </p:sp>
    </p:spTree>
    <p:extLst>
      <p:ext uri="{BB962C8B-B14F-4D97-AF65-F5344CB8AC3E}">
        <p14:creationId xmlns:p14="http://schemas.microsoft.com/office/powerpoint/2010/main" val="4028326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fr-FR" sz="1600" b="1" dirty="0">
                          <a:solidFill>
                            <a:schemeClr val="tx1"/>
                          </a:solidFill>
                          <a:effectLst/>
                          <a:latin typeface="Century Gothic" panose="020B0502020202020204" pitchFamily="34" charset="0"/>
                        </a:rPr>
                        <a:t>EXCLUSION DE RESPONSABILITÉ</a:t>
                      </a:r>
                    </a:p>
                    <a:p>
                      <a:pPr marL="0" marR="0" rtl="0">
                        <a:spcBef>
                          <a:spcPts val="0"/>
                        </a:spcBef>
                        <a:spcAft>
                          <a:spcPts val="0"/>
                        </a:spcAft>
                      </a:pPr>
                      <a:r>
                        <a:rPr lang="fr-FR" sz="1200" b="0" dirty="0">
                          <a:solidFill>
                            <a:schemeClr val="tx1"/>
                          </a:solidFill>
                          <a:effectLst/>
                          <a:latin typeface="Century Gothic" panose="020B0502020202020204" pitchFamily="34" charset="0"/>
                        </a:rPr>
                        <a:t> </a:t>
                      </a:r>
                    </a:p>
                    <a:p>
                      <a:pPr marL="0" marR="0" rtl="0">
                        <a:spcBef>
                          <a:spcPts val="0"/>
                        </a:spcBef>
                        <a:spcAft>
                          <a:spcPts val="0"/>
                        </a:spcAft>
                      </a:pPr>
                      <a:r>
                        <a:rPr lang="fr-FR" sz="1400" b="0" dirty="0">
                          <a:solidFill>
                            <a:schemeClr val="tx1"/>
                          </a:solidFill>
                          <a:effectLst/>
                          <a:latin typeface="Century Gothic" panose="020B0502020202020204" pitchFamily="34" charset="0"/>
                        </a:rPr>
                        <a:t>Tous les articles, modèles ou informations proposés par </a:t>
                      </a:r>
                      <a:r>
                        <a:rPr lang="fr-FR" sz="1400" b="0" dirty="0" err="1">
                          <a:solidFill>
                            <a:schemeClr val="tx1"/>
                          </a:solidFill>
                          <a:effectLst/>
                          <a:latin typeface="Century Gothic" panose="020B0502020202020204" pitchFamily="34" charset="0"/>
                        </a:rPr>
                        <a:t>Smartsheet</a:t>
                      </a:r>
                      <a:r>
                        <a:rPr lang="fr-FR" sz="1400" b="0" dirty="0">
                          <a:solidFill>
                            <a:schemeClr val="tx1"/>
                          </a:solidFill>
                          <a:effectLst/>
                          <a:latin typeface="Century Gothic" panose="020B0502020202020204" pitchFamily="34" charset="0"/>
                        </a:rPr>
                        <a:t> sur le site web sont fournis à titre de référence uniquement. Bien que nous nous efforcions de maintenir les informations à jour et correctes, nous ne faisons aucune déclaration ni ne donnons aucune garantie de quelque nature que ce soit, expresse ou implicite, quant à l’exhaustivité, l’exactitude, la fiabilité, l’adéquation ou la disponibilité du site Web ou des informations, articles, modèles ou graphiques connexes contenus sur le site Web. La confiance que vous accordez à ces informations relève donc strictement de votre propre responsabilité.</a:t>
                      </a: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19466267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16022</TotalTime>
  <Words>379</Words>
  <Application>Microsoft Office PowerPoint</Application>
  <PresentationFormat>Widescreen</PresentationFormat>
  <Paragraphs>75</Paragraphs>
  <Slides>3</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Aptos</vt:lpstr>
      <vt:lpstr>Aptos Display</vt:lpstr>
      <vt:lpstr>Arial</vt:lpstr>
      <vt:lpstr>Calibri</vt:lpstr>
      <vt:lpstr>Century Gothic</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Mira Li</cp:lastModifiedBy>
  <cp:revision>225</cp:revision>
  <cp:lastPrinted>2020-08-31T22:23:58Z</cp:lastPrinted>
  <dcterms:created xsi:type="dcterms:W3CDTF">2021-07-07T23:54:57Z</dcterms:created>
  <dcterms:modified xsi:type="dcterms:W3CDTF">2025-05-18T15:47:05Z</dcterms:modified>
</cp:coreProperties>
</file>