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2"/>
  </p:notesMasterIdLst>
  <p:sldIdLst>
    <p:sldId id="342" r:id="rId2"/>
    <p:sldId id="344" r:id="rId3"/>
    <p:sldId id="345" r:id="rId4"/>
    <p:sldId id="346" r:id="rId5"/>
    <p:sldId id="347" r:id="rId6"/>
    <p:sldId id="348" r:id="rId7"/>
    <p:sldId id="349" r:id="rId8"/>
    <p:sldId id="350" r:id="rId9"/>
    <p:sldId id="351" r:id="rId10"/>
    <p:sldId id="352" r:id="rId11"/>
    <p:sldId id="353" r:id="rId12"/>
    <p:sldId id="354" r:id="rId13"/>
    <p:sldId id="355" r:id="rId14"/>
    <p:sldId id="356" r:id="rId15"/>
    <p:sldId id="357" r:id="rId16"/>
    <p:sldId id="358" r:id="rId17"/>
    <p:sldId id="359" r:id="rId18"/>
    <p:sldId id="360" r:id="rId19"/>
    <p:sldId id="343" r:id="rId20"/>
    <p:sldId id="295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A622"/>
    <a:srgbClr val="F10002"/>
    <a:srgbClr val="FFC0E3"/>
    <a:srgbClr val="00E7F2"/>
    <a:srgbClr val="00BD32"/>
    <a:srgbClr val="5B7191"/>
    <a:srgbClr val="EAEEF3"/>
    <a:srgbClr val="CE1D02"/>
    <a:srgbClr val="E3EAF6"/>
    <a:srgbClr val="CDD5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D52FC04-67D1-4C22-B668-99BE697D04AC}" v="2" dt="2023-07-16T14:54:22.25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74" autoAdjust="0"/>
    <p:restoredTop sz="86447"/>
  </p:normalViewPr>
  <p:slideViewPr>
    <p:cSldViewPr snapToGrid="0" snapToObjects="1">
      <p:cViewPr varScale="1">
        <p:scale>
          <a:sx n="135" d="100"/>
          <a:sy n="135" d="100"/>
        </p:scale>
        <p:origin x="156" y="2544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0.xml"/><Relationship Id="rId1" Type="http://schemas.openxmlformats.org/officeDocument/2006/relationships/slide" Target="slides/slide19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ss Dunlevy" userId="dd4b9a8537dbe9d0" providerId="LiveId" clId="{DD52FC04-67D1-4C22-B668-99BE697D04AC}"/>
    <pc:docChg chg="modSld">
      <pc:chgData name="Bess Dunlevy" userId="dd4b9a8537dbe9d0" providerId="LiveId" clId="{DD52FC04-67D1-4C22-B668-99BE697D04AC}" dt="2023-07-16T15:54:40.095" v="47" actId="14100"/>
      <pc:docMkLst>
        <pc:docMk/>
      </pc:docMkLst>
      <pc:sldChg chg="addSp modSp mod">
        <pc:chgData name="Bess Dunlevy" userId="dd4b9a8537dbe9d0" providerId="LiveId" clId="{DD52FC04-67D1-4C22-B668-99BE697D04AC}" dt="2023-07-16T15:54:27.137" v="45" actId="1076"/>
        <pc:sldMkLst>
          <pc:docMk/>
          <pc:sldMk cId="1925317832" sldId="342"/>
        </pc:sldMkLst>
        <pc:spChg chg="mod">
          <ac:chgData name="Bess Dunlevy" userId="dd4b9a8537dbe9d0" providerId="LiveId" clId="{DD52FC04-67D1-4C22-B668-99BE697D04AC}" dt="2023-07-16T15:32:16.656" v="44" actId="20577"/>
          <ac:spMkLst>
            <pc:docMk/>
            <pc:sldMk cId="1925317832" sldId="342"/>
            <ac:spMk id="33" creationId="{143A449B-AAB7-994A-92CE-8F48E2CA7DF6}"/>
          </ac:spMkLst>
        </pc:spChg>
        <pc:graphicFrameChg chg="modGraphic">
          <ac:chgData name="Bess Dunlevy" userId="dd4b9a8537dbe9d0" providerId="LiveId" clId="{DD52FC04-67D1-4C22-B668-99BE697D04AC}" dt="2023-07-16T14:42:48.552" v="8" actId="20577"/>
          <ac:graphicFrameMkLst>
            <pc:docMk/>
            <pc:sldMk cId="1925317832" sldId="342"/>
            <ac:graphicFrameMk id="7" creationId="{08589401-9ED7-F16F-9BDE-B8B951D255C4}"/>
          </ac:graphicFrameMkLst>
        </pc:graphicFrameChg>
        <pc:picChg chg="add mod">
          <ac:chgData name="Bess Dunlevy" userId="dd4b9a8537dbe9d0" providerId="LiveId" clId="{DD52FC04-67D1-4C22-B668-99BE697D04AC}" dt="2023-07-16T15:54:27.137" v="45" actId="1076"/>
          <ac:picMkLst>
            <pc:docMk/>
            <pc:sldMk cId="1925317832" sldId="342"/>
            <ac:picMk id="3" creationId="{FBCBA829-26D7-6A2A-61F1-240432D366CA}"/>
          </ac:picMkLst>
        </pc:picChg>
        <pc:picChg chg="mod">
          <ac:chgData name="Bess Dunlevy" userId="dd4b9a8537dbe9d0" providerId="LiveId" clId="{DD52FC04-67D1-4C22-B668-99BE697D04AC}" dt="2023-07-16T14:43:53.785" v="30" actId="1076"/>
          <ac:picMkLst>
            <pc:docMk/>
            <pc:sldMk cId="1925317832" sldId="342"/>
            <ac:picMk id="4" creationId="{4AEB8225-3AA8-AF48-AD51-3F5F53316D6B}"/>
          </ac:picMkLst>
        </pc:picChg>
      </pc:sldChg>
      <pc:sldChg chg="addSp modSp mod">
        <pc:chgData name="Bess Dunlevy" userId="dd4b9a8537dbe9d0" providerId="LiveId" clId="{DD52FC04-67D1-4C22-B668-99BE697D04AC}" dt="2023-07-16T14:43:27.869" v="28" actId="1076"/>
        <pc:sldMkLst>
          <pc:docMk/>
          <pc:sldMk cId="501839731" sldId="343"/>
        </pc:sldMkLst>
        <pc:spChg chg="add mod">
          <ac:chgData name="Bess Dunlevy" userId="dd4b9a8537dbe9d0" providerId="LiveId" clId="{DD52FC04-67D1-4C22-B668-99BE697D04AC}" dt="2023-07-16T14:43:27.869" v="28" actId="1076"/>
          <ac:spMkLst>
            <pc:docMk/>
            <pc:sldMk cId="501839731" sldId="343"/>
            <ac:spMk id="2" creationId="{BB38DE27-6CDB-67CD-0C46-CC3C0B4803A4}"/>
          </ac:spMkLst>
        </pc:spChg>
        <pc:spChg chg="add mod">
          <ac:chgData name="Bess Dunlevy" userId="dd4b9a8537dbe9d0" providerId="LiveId" clId="{DD52FC04-67D1-4C22-B668-99BE697D04AC}" dt="2023-07-16T14:43:21.339" v="26" actId="207"/>
          <ac:spMkLst>
            <pc:docMk/>
            <pc:sldMk cId="501839731" sldId="343"/>
            <ac:spMk id="3" creationId="{00E72137-0FE4-E444-6664-3570D8D7103E}"/>
          </ac:spMkLst>
        </pc:spChg>
        <pc:spChg chg="add mod">
          <ac:chgData name="Bess Dunlevy" userId="dd4b9a8537dbe9d0" providerId="LiveId" clId="{DD52FC04-67D1-4C22-B668-99BE697D04AC}" dt="2023-07-16T14:43:21.339" v="26" actId="207"/>
          <ac:spMkLst>
            <pc:docMk/>
            <pc:sldMk cId="501839731" sldId="343"/>
            <ac:spMk id="4" creationId="{A60198B6-99DC-1BA7-2CE2-6AF0163EB0A9}"/>
          </ac:spMkLst>
        </pc:spChg>
        <pc:spChg chg="add mod">
          <ac:chgData name="Bess Dunlevy" userId="dd4b9a8537dbe9d0" providerId="LiveId" clId="{DD52FC04-67D1-4C22-B668-99BE697D04AC}" dt="2023-07-16T14:43:21.339" v="26" actId="207"/>
          <ac:spMkLst>
            <pc:docMk/>
            <pc:sldMk cId="501839731" sldId="343"/>
            <ac:spMk id="5" creationId="{A0618988-119A-81B4-D417-8FC08ACD6417}"/>
          </ac:spMkLst>
        </pc:spChg>
      </pc:sldChg>
      <pc:sldChg chg="modSp mod">
        <pc:chgData name="Bess Dunlevy" userId="dd4b9a8537dbe9d0" providerId="LiveId" clId="{DD52FC04-67D1-4C22-B668-99BE697D04AC}" dt="2023-07-16T15:54:40.095" v="47" actId="14100"/>
        <pc:sldMkLst>
          <pc:docMk/>
          <pc:sldMk cId="2043784560" sldId="344"/>
        </pc:sldMkLst>
        <pc:cxnChg chg="mod">
          <ac:chgData name="Bess Dunlevy" userId="dd4b9a8537dbe9d0" providerId="LiveId" clId="{DD52FC04-67D1-4C22-B668-99BE697D04AC}" dt="2023-07-16T15:54:37.090" v="46" actId="14100"/>
          <ac:cxnSpMkLst>
            <pc:docMk/>
            <pc:sldMk cId="2043784560" sldId="344"/>
            <ac:cxnSpMk id="39" creationId="{3FE89983-7731-7F71-942A-38AA3321992F}"/>
          </ac:cxnSpMkLst>
        </pc:cxnChg>
        <pc:cxnChg chg="mod">
          <ac:chgData name="Bess Dunlevy" userId="dd4b9a8537dbe9d0" providerId="LiveId" clId="{DD52FC04-67D1-4C22-B668-99BE697D04AC}" dt="2023-07-16T15:54:40.095" v="47" actId="14100"/>
          <ac:cxnSpMkLst>
            <pc:docMk/>
            <pc:sldMk cId="2043784560" sldId="344"/>
            <ac:cxnSpMk id="58" creationId="{72E4DEE1-5056-72FF-F794-E4089C30DDC1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5/19/2025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1556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5/19/2025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5/19/2025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5/19/2025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C5F649A-21D3-4946-B06E-8A79DDA0D00E}"/>
              </a:ext>
            </a:extLst>
          </p:cNvPr>
          <p:cNvSpPr txBox="1"/>
          <p:nvPr/>
        </p:nvSpPr>
        <p:spPr>
          <a:xfrm>
            <a:off x="247333" y="3428628"/>
            <a:ext cx="71694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3600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INTITULÉ DU PROJET</a:t>
            </a:r>
          </a:p>
        </p:txBody>
      </p:sp>
      <p:grpSp>
        <p:nvGrpSpPr>
          <p:cNvPr id="65" name="Group 64">
            <a:extLst>
              <a:ext uri="{FF2B5EF4-FFF2-40B4-BE49-F238E27FC236}">
                <a16:creationId xmlns:a16="http://schemas.microsoft.com/office/drawing/2014/main" id="{D7F7C8EC-ED2B-B949-A541-63F70BC666B6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</p:grpSpPr>
        <p:sp>
          <p:nvSpPr>
            <p:cNvPr id="38" name="Triangle 37">
              <a:extLst>
                <a:ext uri="{FF2B5EF4-FFF2-40B4-BE49-F238E27FC236}">
                  <a16:creationId xmlns:a16="http://schemas.microsoft.com/office/drawing/2014/main" id="{E6E602D8-F760-DF41-A042-4E9312ECA237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94C1830B-F673-5C4D-A41E-73B264FFA0FA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Triangle 39">
              <a:extLst>
                <a:ext uri="{FF2B5EF4-FFF2-40B4-BE49-F238E27FC236}">
                  <a16:creationId xmlns:a16="http://schemas.microsoft.com/office/drawing/2014/main" id="{0138B3C3-DCBC-554F-80E8-C536867E9D83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Triangle 40">
              <a:extLst>
                <a:ext uri="{FF2B5EF4-FFF2-40B4-BE49-F238E27FC236}">
                  <a16:creationId xmlns:a16="http://schemas.microsoft.com/office/drawing/2014/main" id="{00E7AB9E-C70E-4643-9CF4-14B9DBB9726A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Triangle 41">
              <a:extLst>
                <a:ext uri="{FF2B5EF4-FFF2-40B4-BE49-F238E27FC236}">
                  <a16:creationId xmlns:a16="http://schemas.microsoft.com/office/drawing/2014/main" id="{F8B7F251-44DE-3441-A174-00EE573C8640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Triangle 42">
              <a:extLst>
                <a:ext uri="{FF2B5EF4-FFF2-40B4-BE49-F238E27FC236}">
                  <a16:creationId xmlns:a16="http://schemas.microsoft.com/office/drawing/2014/main" id="{F5839A51-5A39-3D46-9345-7F6E11F7AE3E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Triangle 43">
              <a:extLst>
                <a:ext uri="{FF2B5EF4-FFF2-40B4-BE49-F238E27FC236}">
                  <a16:creationId xmlns:a16="http://schemas.microsoft.com/office/drawing/2014/main" id="{58136418-34E8-B247-836A-152A294654E9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adFill>
              <a:gsLst>
                <a:gs pos="82000">
                  <a:schemeClr val="tx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Triangle 44">
              <a:extLst>
                <a:ext uri="{FF2B5EF4-FFF2-40B4-BE49-F238E27FC236}">
                  <a16:creationId xmlns:a16="http://schemas.microsoft.com/office/drawing/2014/main" id="{34FE18B5-F9A5-3D40-ACC0-6B6A68C72E49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Triangle 45">
              <a:extLst>
                <a:ext uri="{FF2B5EF4-FFF2-40B4-BE49-F238E27FC236}">
                  <a16:creationId xmlns:a16="http://schemas.microsoft.com/office/drawing/2014/main" id="{B7B3D5D1-3822-0B4D-B163-AF44A4C9EBCB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Triangle 46">
              <a:extLst>
                <a:ext uri="{FF2B5EF4-FFF2-40B4-BE49-F238E27FC236}">
                  <a16:creationId xmlns:a16="http://schemas.microsoft.com/office/drawing/2014/main" id="{3622D9C8-9B35-504C-9930-EADF0A6FE121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Triangle 47">
              <a:extLst>
                <a:ext uri="{FF2B5EF4-FFF2-40B4-BE49-F238E27FC236}">
                  <a16:creationId xmlns:a16="http://schemas.microsoft.com/office/drawing/2014/main" id="{8FB73460-F7B7-0F4D-AC00-FB39E4220308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adFill>
              <a:gsLst>
                <a:gs pos="82000">
                  <a:srgbClr val="F0A62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Triangle 48">
              <a:extLst>
                <a:ext uri="{FF2B5EF4-FFF2-40B4-BE49-F238E27FC236}">
                  <a16:creationId xmlns:a16="http://schemas.microsoft.com/office/drawing/2014/main" id="{C90C3849-141E-604A-A3F6-D1733FF0541F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Triangle 49">
              <a:extLst>
                <a:ext uri="{FF2B5EF4-FFF2-40B4-BE49-F238E27FC236}">
                  <a16:creationId xmlns:a16="http://schemas.microsoft.com/office/drawing/2014/main" id="{9B2137C1-B295-CC4C-AB71-24F69B0115C3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rgbClr val="92D05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Triangle 50">
              <a:extLst>
                <a:ext uri="{FF2B5EF4-FFF2-40B4-BE49-F238E27FC236}">
                  <a16:creationId xmlns:a16="http://schemas.microsoft.com/office/drawing/2014/main" id="{698A1386-A455-0D43-8AAF-0789E778B2C8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Triangle 51">
              <a:extLst>
                <a:ext uri="{FF2B5EF4-FFF2-40B4-BE49-F238E27FC236}">
                  <a16:creationId xmlns:a16="http://schemas.microsoft.com/office/drawing/2014/main" id="{9BDA921D-9CA8-E04E-806F-450E1B28A97E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Triangle 52">
              <a:extLst>
                <a:ext uri="{FF2B5EF4-FFF2-40B4-BE49-F238E27FC236}">
                  <a16:creationId xmlns:a16="http://schemas.microsoft.com/office/drawing/2014/main" id="{BE1646B1-714E-5648-A575-09088BA055EB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Triangle 53">
              <a:extLst>
                <a:ext uri="{FF2B5EF4-FFF2-40B4-BE49-F238E27FC236}">
                  <a16:creationId xmlns:a16="http://schemas.microsoft.com/office/drawing/2014/main" id="{62149B97-4C44-BC45-9D6F-D1D5FABC3F43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Triangle 54">
              <a:extLst>
                <a:ext uri="{FF2B5EF4-FFF2-40B4-BE49-F238E27FC236}">
                  <a16:creationId xmlns:a16="http://schemas.microsoft.com/office/drawing/2014/main" id="{64ECBC73-824F-FD49-998C-F04D37EA2CD8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Triangle 55">
              <a:extLst>
                <a:ext uri="{FF2B5EF4-FFF2-40B4-BE49-F238E27FC236}">
                  <a16:creationId xmlns:a16="http://schemas.microsoft.com/office/drawing/2014/main" id="{93C78C48-A7AD-6E44-8747-216D734987CC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Triangle 56">
              <a:extLst>
                <a:ext uri="{FF2B5EF4-FFF2-40B4-BE49-F238E27FC236}">
                  <a16:creationId xmlns:a16="http://schemas.microsoft.com/office/drawing/2014/main" id="{85366D21-3641-0645-A356-7381BF76DA84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Triangle 57">
              <a:extLst>
                <a:ext uri="{FF2B5EF4-FFF2-40B4-BE49-F238E27FC236}">
                  <a16:creationId xmlns:a16="http://schemas.microsoft.com/office/drawing/2014/main" id="{A0370E60-D0DA-F441-B82D-26EDF95ABBF8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Triangle 58">
              <a:extLst>
                <a:ext uri="{FF2B5EF4-FFF2-40B4-BE49-F238E27FC236}">
                  <a16:creationId xmlns:a16="http://schemas.microsoft.com/office/drawing/2014/main" id="{0DE66A53-CAAF-BA4C-B531-CF2495CAE8A4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Triangle 59">
              <a:extLst>
                <a:ext uri="{FF2B5EF4-FFF2-40B4-BE49-F238E27FC236}">
                  <a16:creationId xmlns:a16="http://schemas.microsoft.com/office/drawing/2014/main" id="{2F5DDB50-3310-0C4B-A1D5-A7FB45F55483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Triangle 60">
              <a:extLst>
                <a:ext uri="{FF2B5EF4-FFF2-40B4-BE49-F238E27FC236}">
                  <a16:creationId xmlns:a16="http://schemas.microsoft.com/office/drawing/2014/main" id="{D4B8C50A-66D8-1743-8738-2A9BF2BE5F66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Triangle 61">
              <a:extLst>
                <a:ext uri="{FF2B5EF4-FFF2-40B4-BE49-F238E27FC236}">
                  <a16:creationId xmlns:a16="http://schemas.microsoft.com/office/drawing/2014/main" id="{4F9B99A0-C911-0145-966C-8FF0E418F36E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no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Triangle 62">
              <a:extLst>
                <a:ext uri="{FF2B5EF4-FFF2-40B4-BE49-F238E27FC236}">
                  <a16:creationId xmlns:a16="http://schemas.microsoft.com/office/drawing/2014/main" id="{0697A30B-2586-DC4D-B8DF-1A0A400A1926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Triangle 63">
              <a:extLst>
                <a:ext uri="{FF2B5EF4-FFF2-40B4-BE49-F238E27FC236}">
                  <a16:creationId xmlns:a16="http://schemas.microsoft.com/office/drawing/2014/main" id="{24366BEE-7D91-D647-A36B-434A86F3763B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111876" y="342037"/>
            <a:ext cx="730492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3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MODÈLE DE STRUCTURE DE RÉPARTITION DU TRAVAIL POUR L’ÉDUCATION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8589401-9ED7-F16F-9BDE-B8B951D255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2753391"/>
              </p:ext>
            </p:extLst>
          </p:nvPr>
        </p:nvGraphicFramePr>
        <p:xfrm>
          <a:off x="325296" y="5285861"/>
          <a:ext cx="6172200" cy="1143000"/>
        </p:xfrm>
        <a:graphic>
          <a:graphicData uri="http://schemas.openxmlformats.org/drawingml/2006/table">
            <a:tbl>
              <a:tblPr/>
              <a:tblGrid>
                <a:gridCol w="2445896">
                  <a:extLst>
                    <a:ext uri="{9D8B030D-6E8A-4147-A177-3AD203B41FA5}">
                      <a16:colId xmlns:a16="http://schemas.microsoft.com/office/drawing/2014/main" val="3787890749"/>
                    </a:ext>
                  </a:extLst>
                </a:gridCol>
                <a:gridCol w="3726304">
                  <a:extLst>
                    <a:ext uri="{9D8B030D-6E8A-4147-A177-3AD203B41FA5}">
                      <a16:colId xmlns:a16="http://schemas.microsoft.com/office/drawing/2014/main" val="3339043558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b="0" i="0" u="none" strike="noStrike">
                          <a:solidFill>
                            <a:srgbClr val="2F75B5"/>
                          </a:solidFill>
                          <a:effectLst/>
                          <a:latin typeface="Century Gothic" panose="020B0502020202020204" pitchFamily="34" charset="0"/>
                        </a:rPr>
                        <a:t>RESPONSABLE DU PROJET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Nom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362052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b="0" i="0" u="none" strike="noStrike">
                          <a:solidFill>
                            <a:srgbClr val="2F75B5"/>
                          </a:solidFill>
                          <a:effectLst/>
                          <a:latin typeface="Century Gothic" panose="020B0502020202020204" pitchFamily="34" charset="0"/>
                        </a:rPr>
                        <a:t>NOM DE L’ENTREPRISE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Nom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217111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b="0" i="0" u="none" strike="noStrike">
                          <a:solidFill>
                            <a:srgbClr val="2F75B5"/>
                          </a:solidFill>
                          <a:effectLst/>
                          <a:latin typeface="Century Gothic" panose="020B0502020202020204" pitchFamily="34" charset="0"/>
                        </a:rPr>
                        <a:t>DATE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JJ/MM/AA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7912129"/>
                  </a:ext>
                </a:extLst>
              </a:tr>
            </a:tbl>
          </a:graphicData>
        </a:graphic>
      </p:graphicFrame>
      <p:pic>
        <p:nvPicPr>
          <p:cNvPr id="3" name="Graphic 2" descr="Dessin de diagramme de décision">
            <a:extLst>
              <a:ext uri="{FF2B5EF4-FFF2-40B4-BE49-F238E27FC236}">
                <a16:creationId xmlns:a16="http://schemas.microsoft.com/office/drawing/2014/main" id="{FBCBA829-26D7-6A2A-61F1-240432D366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043555" y="1797931"/>
            <a:ext cx="1347142" cy="1347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53178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0000000-0008-0000-0000-000005000000}"/>
              </a:ext>
            </a:extLst>
          </p:cNvPr>
          <p:cNvSpPr txBox="1"/>
          <p:nvPr/>
        </p:nvSpPr>
        <p:spPr>
          <a:xfrm>
            <a:off x="120509" y="682978"/>
            <a:ext cx="11878655" cy="81925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fr-FR" sz="1200">
                <a:latin typeface="Century Gothic" charset="0"/>
                <a:ea typeface="Century Gothic" charset="0"/>
                <a:cs typeface="Century Gothic" charset="0"/>
              </a:rPr>
              <a:t>2 Intitulé de l’activité</a:t>
            </a:r>
          </a:p>
        </p:txBody>
      </p:sp>
      <p:sp>
        <p:nvSpPr>
          <p:cNvPr id="18" name="TextBox 8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SpPr txBox="1"/>
          <p:nvPr/>
        </p:nvSpPr>
        <p:spPr>
          <a:xfrm>
            <a:off x="136844" y="1691142"/>
            <a:ext cx="1813253" cy="5461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2.1 Tâche</a:t>
            </a:r>
          </a:p>
        </p:txBody>
      </p:sp>
      <p:sp>
        <p:nvSpPr>
          <p:cNvPr id="74" name="Rectangle 7">
            <a:extLst>
              <a:ext uri="{FF2B5EF4-FFF2-40B4-BE49-F238E27FC236}">
                <a16:creationId xmlns:a16="http://schemas.microsoft.com/office/drawing/2014/main" id="{387E7002-92DC-AA9E-A009-C6E753D6CE8F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5" name="Parallelogram 74">
            <a:extLst>
              <a:ext uri="{FF2B5EF4-FFF2-40B4-BE49-F238E27FC236}">
                <a16:creationId xmlns:a16="http://schemas.microsoft.com/office/drawing/2014/main" id="{D6C19E57-D6F8-587E-2B29-67D9BEF85D5B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39B32001-C3DF-F74E-0072-E6D6DD6FB19F}"/>
              </a:ext>
            </a:extLst>
          </p:cNvPr>
          <p:cNvSpPr txBox="1"/>
          <p:nvPr/>
        </p:nvSpPr>
        <p:spPr>
          <a:xfrm>
            <a:off x="1554481" y="6477000"/>
            <a:ext cx="10216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STRUCTURE DE RÉPARTITION DU TRAVAIL– </a:t>
            </a:r>
            <a:r>
              <a:rPr lang="fr-FR" dirty="0">
                <a:solidFill>
                  <a:schemeClr val="accent4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ACTIVITÉ 2, TÂCHES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BF7C1A-EF82-3397-495F-2234AB2F98DD}"/>
              </a:ext>
            </a:extLst>
          </p:cNvPr>
          <p:cNvSpPr txBox="1"/>
          <p:nvPr/>
        </p:nvSpPr>
        <p:spPr>
          <a:xfrm>
            <a:off x="80854" y="124733"/>
            <a:ext cx="92471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INTITULÉ DU PROJET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B89C9C9-92FF-4BF2-1CB4-E36F70F4383F}"/>
              </a:ext>
            </a:extLst>
          </p:cNvPr>
          <p:cNvSpPr txBox="1"/>
          <p:nvPr/>
        </p:nvSpPr>
        <p:spPr>
          <a:xfrm>
            <a:off x="2100251" y="1693621"/>
            <a:ext cx="1880945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fr-FR" sz="1000" i="1">
                <a:latin typeface="Century Gothic" panose="020B0502020202020204" pitchFamily="34" charset="0"/>
              </a:rPr>
              <a:t>Fournissez des détails pour communiquer des informations spécifiques liées à cette tâche.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fr-FR" sz="1000" i="1">
                <a:latin typeface="Century Gothic" panose="020B0502020202020204" pitchFamily="34" charset="0"/>
              </a:rPr>
              <a:t>Fournissez des détails pour communiquer des informations spécifiques liées à cette tâche.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fr-FR" sz="1000" i="1">
                <a:latin typeface="Century Gothic" panose="020B0502020202020204" pitchFamily="34" charset="0"/>
              </a:rPr>
              <a:t>Fournissez des détails pour communiquer des informations spécifiques liées à cette tâche.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fr-FR" sz="1000" i="1">
                <a:latin typeface="Century Gothic" panose="020B0502020202020204" pitchFamily="34" charset="0"/>
              </a:rPr>
              <a:t>Fournissez des détails pour communiquer des informations spécifiques liées à cette tâche</a:t>
            </a:r>
            <a:r>
              <a:rPr lang="fr-FR" sz="1000" i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TextBox 8">
            <a:extLst>
              <a:ext uri="{FF2B5EF4-FFF2-40B4-BE49-F238E27FC236}">
                <a16:creationId xmlns:a16="http://schemas.microsoft.com/office/drawing/2014/main" id="{93A5458F-BA1E-F364-8041-B07372001BF6}"/>
              </a:ext>
            </a:extLst>
          </p:cNvPr>
          <p:cNvSpPr txBox="1"/>
          <p:nvPr/>
        </p:nvSpPr>
        <p:spPr>
          <a:xfrm>
            <a:off x="136845" y="2468832"/>
            <a:ext cx="1813253" cy="250238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2.1.</a:t>
            </a:r>
            <a:r>
              <a:rPr lang="fr-FR" sz="900" baseline="0">
                <a:latin typeface="Century Gothic" charset="0"/>
                <a:ea typeface="Century Gothic" charset="0"/>
                <a:cs typeface="Century Gothic" charset="0"/>
              </a:rPr>
              <a:t>1 Sous-tâche</a:t>
            </a:r>
          </a:p>
          <a:p>
            <a:pPr algn="ctr"/>
            <a:endParaRPr lang="en-US" sz="900" baseline="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2.1.</a:t>
            </a:r>
            <a:r>
              <a:rPr lang="fr-FR" sz="900" baseline="0">
                <a:latin typeface="Century Gothic" charset="0"/>
                <a:ea typeface="Century Gothic" charset="0"/>
                <a:cs typeface="Century Gothic" charset="0"/>
              </a:rPr>
              <a:t>2 Sous-tâche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2.1.</a:t>
            </a:r>
            <a:r>
              <a:rPr lang="fr-FR" sz="900" baseline="0">
                <a:latin typeface="Century Gothic" charset="0"/>
                <a:ea typeface="Century Gothic" charset="0"/>
                <a:cs typeface="Century Gothic" charset="0"/>
              </a:rPr>
              <a:t>3 Sous-tâche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2.1.</a:t>
            </a:r>
            <a:r>
              <a:rPr lang="fr-FR" sz="900" baseline="0">
                <a:latin typeface="Century Gothic" charset="0"/>
                <a:ea typeface="Century Gothic" charset="0"/>
                <a:cs typeface="Century Gothic" charset="0"/>
              </a:rPr>
              <a:t>4 Sous-tâche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baseline="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2.1.5 Sous-tâche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3" name="TextBox 8">
            <a:extLst>
              <a:ext uri="{FF2B5EF4-FFF2-40B4-BE49-F238E27FC236}">
                <a16:creationId xmlns:a16="http://schemas.microsoft.com/office/drawing/2014/main" id="{8E07E824-281F-B02A-2CBA-0F531F68CABC}"/>
              </a:ext>
            </a:extLst>
          </p:cNvPr>
          <p:cNvSpPr txBox="1"/>
          <p:nvPr/>
        </p:nvSpPr>
        <p:spPr>
          <a:xfrm>
            <a:off x="4131350" y="1681989"/>
            <a:ext cx="1813253" cy="5461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2.2 Tâche</a:t>
            </a:r>
          </a:p>
        </p:txBody>
      </p:sp>
      <p:sp>
        <p:nvSpPr>
          <p:cNvPr id="6" name="TextBox 8">
            <a:extLst>
              <a:ext uri="{FF2B5EF4-FFF2-40B4-BE49-F238E27FC236}">
                <a16:creationId xmlns:a16="http://schemas.microsoft.com/office/drawing/2014/main" id="{F6446A9E-40C5-6345-6489-2C26CB73A647}"/>
              </a:ext>
            </a:extLst>
          </p:cNvPr>
          <p:cNvSpPr txBox="1"/>
          <p:nvPr/>
        </p:nvSpPr>
        <p:spPr>
          <a:xfrm>
            <a:off x="4131351" y="2459679"/>
            <a:ext cx="1813253" cy="250238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2.2.</a:t>
            </a:r>
            <a:r>
              <a:rPr lang="fr-FR" sz="900" baseline="0">
                <a:latin typeface="Century Gothic" charset="0"/>
                <a:ea typeface="Century Gothic" charset="0"/>
                <a:cs typeface="Century Gothic" charset="0"/>
              </a:rPr>
              <a:t>1 Sous-tâche</a:t>
            </a:r>
          </a:p>
          <a:p>
            <a:pPr algn="ctr"/>
            <a:endParaRPr lang="en-US" sz="900" baseline="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2.2.</a:t>
            </a:r>
            <a:r>
              <a:rPr lang="fr-FR" sz="900" baseline="0">
                <a:latin typeface="Century Gothic" charset="0"/>
                <a:ea typeface="Century Gothic" charset="0"/>
                <a:cs typeface="Century Gothic" charset="0"/>
              </a:rPr>
              <a:t>2 Sous-tâche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2.2.</a:t>
            </a:r>
            <a:r>
              <a:rPr lang="fr-FR" sz="900" baseline="0">
                <a:latin typeface="Century Gothic" charset="0"/>
                <a:ea typeface="Century Gothic" charset="0"/>
                <a:cs typeface="Century Gothic" charset="0"/>
              </a:rPr>
              <a:t>3 Sous-tâche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2.2.</a:t>
            </a:r>
            <a:r>
              <a:rPr lang="fr-FR" sz="900" baseline="0">
                <a:latin typeface="Century Gothic" charset="0"/>
                <a:ea typeface="Century Gothic" charset="0"/>
                <a:cs typeface="Century Gothic" charset="0"/>
              </a:rPr>
              <a:t>4 Sous-tâche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801518F-39C2-5E83-FE61-3288CDEA4906}"/>
              </a:ext>
            </a:extLst>
          </p:cNvPr>
          <p:cNvSpPr txBox="1"/>
          <p:nvPr/>
        </p:nvSpPr>
        <p:spPr>
          <a:xfrm>
            <a:off x="6094757" y="1671041"/>
            <a:ext cx="1880945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fr-FR" sz="1000" i="1">
                <a:latin typeface="Century Gothic" panose="020B0502020202020204" pitchFamily="34" charset="0"/>
              </a:rPr>
              <a:t>Fournissez des détails pour communiquer des informations spécifiques liées à cette tâche.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fr-FR" sz="1000" i="1">
                <a:latin typeface="Century Gothic" panose="020B0502020202020204" pitchFamily="34" charset="0"/>
              </a:rPr>
              <a:t>Fournissez des détails pour communiquer des informations spécifiques liées à cette tâche.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fr-FR" sz="1000" i="1">
                <a:latin typeface="Century Gothic" panose="020B0502020202020204" pitchFamily="34" charset="0"/>
              </a:rPr>
              <a:t>Fournissez des détails pour communiquer des informations spécifiques liées à cette tâche.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fr-FR" sz="1000" i="1">
                <a:latin typeface="Century Gothic" panose="020B0502020202020204" pitchFamily="34" charset="0"/>
              </a:rPr>
              <a:t>Fournissez des détails pour communiquer des informations spécifiques liées à cette tâche</a:t>
            </a:r>
            <a:r>
              <a:rPr lang="fr-FR" sz="1000" i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44C5603F-7B95-B5A7-FF12-D81CB1D65F12}"/>
              </a:ext>
            </a:extLst>
          </p:cNvPr>
          <p:cNvSpPr txBox="1"/>
          <p:nvPr/>
        </p:nvSpPr>
        <p:spPr>
          <a:xfrm>
            <a:off x="8125855" y="1691142"/>
            <a:ext cx="1813253" cy="5461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2.3 Tâche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20BB68D-D54D-FFAA-BBC1-73DBA2931816}"/>
              </a:ext>
            </a:extLst>
          </p:cNvPr>
          <p:cNvSpPr txBox="1"/>
          <p:nvPr/>
        </p:nvSpPr>
        <p:spPr>
          <a:xfrm>
            <a:off x="8125856" y="2468832"/>
            <a:ext cx="1813253" cy="250238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2.3.</a:t>
            </a:r>
            <a:r>
              <a:rPr lang="fr-FR" sz="900" baseline="0">
                <a:latin typeface="Century Gothic" charset="0"/>
                <a:ea typeface="Century Gothic" charset="0"/>
                <a:cs typeface="Century Gothic" charset="0"/>
              </a:rPr>
              <a:t>1 Sous-tâche</a:t>
            </a:r>
          </a:p>
          <a:p>
            <a:pPr algn="ctr"/>
            <a:endParaRPr lang="en-US" sz="900" baseline="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2.3.</a:t>
            </a:r>
            <a:r>
              <a:rPr lang="fr-FR" sz="900" baseline="0">
                <a:latin typeface="Century Gothic" charset="0"/>
                <a:ea typeface="Century Gothic" charset="0"/>
                <a:cs typeface="Century Gothic" charset="0"/>
              </a:rPr>
              <a:t>2 Sous-tâche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2.3.</a:t>
            </a:r>
            <a:r>
              <a:rPr lang="fr-FR" sz="900" baseline="0">
                <a:latin typeface="Century Gothic" charset="0"/>
                <a:ea typeface="Century Gothic" charset="0"/>
                <a:cs typeface="Century Gothic" charset="0"/>
              </a:rPr>
              <a:t>3 Sous-tâche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D85BE8E-33B5-CAA9-5C01-0CAF11CEC99A}"/>
              </a:ext>
            </a:extLst>
          </p:cNvPr>
          <p:cNvSpPr txBox="1"/>
          <p:nvPr/>
        </p:nvSpPr>
        <p:spPr>
          <a:xfrm>
            <a:off x="10089261" y="1647563"/>
            <a:ext cx="1880945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fr-FR" sz="1000" i="1">
                <a:latin typeface="Century Gothic" panose="020B0502020202020204" pitchFamily="34" charset="0"/>
              </a:rPr>
              <a:t>Fournissez des détails pour communiquer des informations spécifiques liées à cette tâche.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fr-FR" sz="1000" i="1">
                <a:latin typeface="Century Gothic" panose="020B0502020202020204" pitchFamily="34" charset="0"/>
              </a:rPr>
              <a:t>Fournissez des détails pour communiquer des informations spécifiques liées à cette tâche.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fr-FR" sz="1000" i="1">
                <a:latin typeface="Century Gothic" panose="020B0502020202020204" pitchFamily="34" charset="0"/>
              </a:rPr>
              <a:t>Fournissez des détails pour communiquer des informations spécifiques liées à cette tâche.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fr-FR" sz="1000" i="1">
                <a:latin typeface="Century Gothic" panose="020B0502020202020204" pitchFamily="34" charset="0"/>
              </a:rPr>
              <a:t>Fournissez des détails pour communiquer des informations spécifiques liées à cette tâche</a:t>
            </a:r>
            <a:r>
              <a:rPr lang="fr-FR" sz="1000" i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9428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0000000-0008-0000-0000-000005000000}"/>
              </a:ext>
            </a:extLst>
          </p:cNvPr>
          <p:cNvSpPr txBox="1"/>
          <p:nvPr/>
        </p:nvSpPr>
        <p:spPr>
          <a:xfrm>
            <a:off x="120509" y="682978"/>
            <a:ext cx="11878655" cy="8192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fr-FR" sz="1200">
                <a:latin typeface="Century Gothic" charset="0"/>
                <a:ea typeface="Century Gothic" charset="0"/>
                <a:cs typeface="Century Gothic" charset="0"/>
              </a:rPr>
              <a:t>3 Intitulé de l’activité</a:t>
            </a:r>
          </a:p>
        </p:txBody>
      </p:sp>
      <p:sp>
        <p:nvSpPr>
          <p:cNvPr id="74" name="Rectangle 7">
            <a:extLst>
              <a:ext uri="{FF2B5EF4-FFF2-40B4-BE49-F238E27FC236}">
                <a16:creationId xmlns:a16="http://schemas.microsoft.com/office/drawing/2014/main" id="{387E7002-92DC-AA9E-A009-C6E753D6CE8F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5" name="Parallelogram 74">
            <a:extLst>
              <a:ext uri="{FF2B5EF4-FFF2-40B4-BE49-F238E27FC236}">
                <a16:creationId xmlns:a16="http://schemas.microsoft.com/office/drawing/2014/main" id="{D6C19E57-D6F8-587E-2B29-67D9BEF85D5B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39B32001-C3DF-F74E-0072-E6D6DD6FB19F}"/>
              </a:ext>
            </a:extLst>
          </p:cNvPr>
          <p:cNvSpPr txBox="1"/>
          <p:nvPr/>
        </p:nvSpPr>
        <p:spPr>
          <a:xfrm>
            <a:off x="1752601" y="6477000"/>
            <a:ext cx="100179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STRUCTURE DE RÉPARTITION DU TRAVAIL– </a:t>
            </a:r>
            <a:r>
              <a:rPr lang="fr-FR" dirty="0">
                <a:solidFill>
                  <a:schemeClr val="accent6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ACTIVITÉ 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BF7C1A-EF82-3397-495F-2234AB2F98DD}"/>
              </a:ext>
            </a:extLst>
          </p:cNvPr>
          <p:cNvSpPr txBox="1"/>
          <p:nvPr/>
        </p:nvSpPr>
        <p:spPr>
          <a:xfrm>
            <a:off x="80854" y="124733"/>
            <a:ext cx="92471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INTITULÉ DU PROJET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B89C9C9-92FF-4BF2-1CB4-E36F70F4383F}"/>
              </a:ext>
            </a:extLst>
          </p:cNvPr>
          <p:cNvSpPr txBox="1"/>
          <p:nvPr/>
        </p:nvSpPr>
        <p:spPr>
          <a:xfrm>
            <a:off x="120509" y="1800183"/>
            <a:ext cx="1191831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fr-FR" sz="1200" i="1">
                <a:latin typeface="Century Gothic" panose="020B0502020202020204" pitchFamily="34" charset="0"/>
              </a:rPr>
              <a:t>Fournissez des détails pour communiquer des informations spécifiques liées à cette activité.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fr-FR" sz="1200" i="1">
                <a:latin typeface="Century Gothic" panose="020B0502020202020204" pitchFamily="34" charset="0"/>
              </a:rPr>
              <a:t>Fournissez des détails pour communiquer des informations spécifiques liées à cette activité.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fr-FR" sz="1200" i="1">
                <a:latin typeface="Century Gothic" panose="020B0502020202020204" pitchFamily="34" charset="0"/>
              </a:rPr>
              <a:t>Fournissez des détails pour communiquer des informations spécifiques liées à cette activité.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fr-FR" sz="1200" i="1">
                <a:latin typeface="Century Gothic" panose="020B0502020202020204" pitchFamily="34" charset="0"/>
              </a:rPr>
              <a:t>Fournissez des détails pour communiquer des informations spécifiques liées à cette activité</a:t>
            </a:r>
            <a:r>
              <a:rPr lang="fr-FR" sz="1200" i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51942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0000000-0008-0000-0000-000005000000}"/>
              </a:ext>
            </a:extLst>
          </p:cNvPr>
          <p:cNvSpPr txBox="1"/>
          <p:nvPr/>
        </p:nvSpPr>
        <p:spPr>
          <a:xfrm>
            <a:off x="120509" y="682978"/>
            <a:ext cx="11878655" cy="8192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fr-FR" sz="1200">
                <a:latin typeface="Century Gothic" charset="0"/>
                <a:ea typeface="Century Gothic" charset="0"/>
                <a:cs typeface="Century Gothic" charset="0"/>
              </a:rPr>
              <a:t>3 Intitulé de l’activité</a:t>
            </a:r>
          </a:p>
        </p:txBody>
      </p:sp>
      <p:sp>
        <p:nvSpPr>
          <p:cNvPr id="18" name="TextBox 8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SpPr txBox="1"/>
          <p:nvPr/>
        </p:nvSpPr>
        <p:spPr>
          <a:xfrm>
            <a:off x="136844" y="1691142"/>
            <a:ext cx="1813253" cy="5461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3.1 Tâche</a:t>
            </a:r>
          </a:p>
        </p:txBody>
      </p:sp>
      <p:sp>
        <p:nvSpPr>
          <p:cNvPr id="74" name="Rectangle 7">
            <a:extLst>
              <a:ext uri="{FF2B5EF4-FFF2-40B4-BE49-F238E27FC236}">
                <a16:creationId xmlns:a16="http://schemas.microsoft.com/office/drawing/2014/main" id="{387E7002-92DC-AA9E-A009-C6E753D6CE8F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5" name="Parallelogram 74">
            <a:extLst>
              <a:ext uri="{FF2B5EF4-FFF2-40B4-BE49-F238E27FC236}">
                <a16:creationId xmlns:a16="http://schemas.microsoft.com/office/drawing/2014/main" id="{D6C19E57-D6F8-587E-2B29-67D9BEF85D5B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39B32001-C3DF-F74E-0072-E6D6DD6FB19F}"/>
              </a:ext>
            </a:extLst>
          </p:cNvPr>
          <p:cNvSpPr txBox="1"/>
          <p:nvPr/>
        </p:nvSpPr>
        <p:spPr>
          <a:xfrm>
            <a:off x="1178561" y="6477000"/>
            <a:ext cx="105920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STRUCTURE DE RÉPARTITION DU TRAVAIL– </a:t>
            </a:r>
            <a:r>
              <a:rPr lang="fr-FR" dirty="0">
                <a:solidFill>
                  <a:schemeClr val="accent6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ACTIVITÉ 3, TÂCHES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BF7C1A-EF82-3397-495F-2234AB2F98DD}"/>
              </a:ext>
            </a:extLst>
          </p:cNvPr>
          <p:cNvSpPr txBox="1"/>
          <p:nvPr/>
        </p:nvSpPr>
        <p:spPr>
          <a:xfrm>
            <a:off x="80854" y="124733"/>
            <a:ext cx="92471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INTITULÉ DU PROJET</a:t>
            </a:r>
          </a:p>
        </p:txBody>
      </p:sp>
      <p:sp>
        <p:nvSpPr>
          <p:cNvPr id="2" name="TextBox 8">
            <a:extLst>
              <a:ext uri="{FF2B5EF4-FFF2-40B4-BE49-F238E27FC236}">
                <a16:creationId xmlns:a16="http://schemas.microsoft.com/office/drawing/2014/main" id="{93A5458F-BA1E-F364-8041-B07372001BF6}"/>
              </a:ext>
            </a:extLst>
          </p:cNvPr>
          <p:cNvSpPr txBox="1"/>
          <p:nvPr/>
        </p:nvSpPr>
        <p:spPr>
          <a:xfrm>
            <a:off x="136845" y="2468832"/>
            <a:ext cx="1813253" cy="250238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3.1.</a:t>
            </a:r>
            <a:r>
              <a:rPr lang="fr-FR" sz="900" baseline="0">
                <a:latin typeface="Century Gothic" charset="0"/>
                <a:ea typeface="Century Gothic" charset="0"/>
                <a:cs typeface="Century Gothic" charset="0"/>
              </a:rPr>
              <a:t>1 Sous-tâche</a:t>
            </a:r>
          </a:p>
          <a:p>
            <a:pPr algn="ctr"/>
            <a:endParaRPr lang="en-US" sz="900" baseline="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3.1.</a:t>
            </a:r>
            <a:r>
              <a:rPr lang="fr-FR" sz="900" baseline="0">
                <a:latin typeface="Century Gothic" charset="0"/>
                <a:ea typeface="Century Gothic" charset="0"/>
                <a:cs typeface="Century Gothic" charset="0"/>
              </a:rPr>
              <a:t>2 Sous-tâche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3.1.</a:t>
            </a:r>
            <a:r>
              <a:rPr lang="fr-FR" sz="900" baseline="0">
                <a:latin typeface="Century Gothic" charset="0"/>
                <a:ea typeface="Century Gothic" charset="0"/>
                <a:cs typeface="Century Gothic" charset="0"/>
              </a:rPr>
              <a:t>3 Sous-tâche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3.1.</a:t>
            </a:r>
            <a:r>
              <a:rPr lang="fr-FR" sz="900" baseline="0">
                <a:latin typeface="Century Gothic" charset="0"/>
                <a:ea typeface="Century Gothic" charset="0"/>
                <a:cs typeface="Century Gothic" charset="0"/>
              </a:rPr>
              <a:t>4 Sous-tâche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baseline="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3.1.5 Sous-tâche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0365137-0414-0FBB-EC76-FC7AD4901CFA}"/>
              </a:ext>
            </a:extLst>
          </p:cNvPr>
          <p:cNvSpPr txBox="1"/>
          <p:nvPr/>
        </p:nvSpPr>
        <p:spPr>
          <a:xfrm>
            <a:off x="2100251" y="1693621"/>
            <a:ext cx="1880945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fr-FR" sz="1000" i="1">
                <a:latin typeface="Century Gothic" panose="020B0502020202020204" pitchFamily="34" charset="0"/>
              </a:rPr>
              <a:t>Fournissez des détails pour communiquer des informations spécifiques liées à cette tâche.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fr-FR" sz="1000" i="1">
                <a:latin typeface="Century Gothic" panose="020B0502020202020204" pitchFamily="34" charset="0"/>
              </a:rPr>
              <a:t>Fournissez des détails pour communiquer des informations spécifiques liées à cette tâche.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fr-FR" sz="1000" i="1">
                <a:latin typeface="Century Gothic" panose="020B0502020202020204" pitchFamily="34" charset="0"/>
              </a:rPr>
              <a:t>Fournissez des détails pour communiquer des informations spécifiques liées à cette tâche.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fr-FR" sz="1000" i="1">
                <a:latin typeface="Century Gothic" panose="020B0502020202020204" pitchFamily="34" charset="0"/>
              </a:rPr>
              <a:t>Fournissez des détails pour communiquer des informations spécifiques liées à cette tâche</a:t>
            </a:r>
            <a:r>
              <a:rPr lang="fr-FR" sz="1000" i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05913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0000000-0008-0000-0000-000005000000}"/>
              </a:ext>
            </a:extLst>
          </p:cNvPr>
          <p:cNvSpPr txBox="1"/>
          <p:nvPr/>
        </p:nvSpPr>
        <p:spPr>
          <a:xfrm>
            <a:off x="120509" y="682978"/>
            <a:ext cx="11878655" cy="8192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fr-FR" sz="1200">
                <a:latin typeface="Century Gothic" charset="0"/>
                <a:ea typeface="Century Gothic" charset="0"/>
                <a:cs typeface="Century Gothic" charset="0"/>
              </a:rPr>
              <a:t>3 Intitulé de l’activité</a:t>
            </a:r>
          </a:p>
        </p:txBody>
      </p:sp>
      <p:sp>
        <p:nvSpPr>
          <p:cNvPr id="18" name="TextBox 8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SpPr txBox="1"/>
          <p:nvPr/>
        </p:nvSpPr>
        <p:spPr>
          <a:xfrm>
            <a:off x="136844" y="1691142"/>
            <a:ext cx="1813253" cy="5461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3.1 Tâche</a:t>
            </a:r>
          </a:p>
        </p:txBody>
      </p:sp>
      <p:sp>
        <p:nvSpPr>
          <p:cNvPr id="74" name="Rectangle 7">
            <a:extLst>
              <a:ext uri="{FF2B5EF4-FFF2-40B4-BE49-F238E27FC236}">
                <a16:creationId xmlns:a16="http://schemas.microsoft.com/office/drawing/2014/main" id="{387E7002-92DC-AA9E-A009-C6E753D6CE8F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5" name="Parallelogram 74">
            <a:extLst>
              <a:ext uri="{FF2B5EF4-FFF2-40B4-BE49-F238E27FC236}">
                <a16:creationId xmlns:a16="http://schemas.microsoft.com/office/drawing/2014/main" id="{D6C19E57-D6F8-587E-2B29-67D9BEF85D5B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39B32001-C3DF-F74E-0072-E6D6DD6FB19F}"/>
              </a:ext>
            </a:extLst>
          </p:cNvPr>
          <p:cNvSpPr txBox="1"/>
          <p:nvPr/>
        </p:nvSpPr>
        <p:spPr>
          <a:xfrm>
            <a:off x="1330961" y="6477000"/>
            <a:ext cx="10439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STRUCTURE DE RÉPARTITION DU TRAVAIL– </a:t>
            </a:r>
            <a:r>
              <a:rPr lang="fr-FR" dirty="0">
                <a:solidFill>
                  <a:schemeClr val="accent6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ACTIVITÉ 3, TÂCHES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BF7C1A-EF82-3397-495F-2234AB2F98DD}"/>
              </a:ext>
            </a:extLst>
          </p:cNvPr>
          <p:cNvSpPr txBox="1"/>
          <p:nvPr/>
        </p:nvSpPr>
        <p:spPr>
          <a:xfrm>
            <a:off x="80854" y="124733"/>
            <a:ext cx="92471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INTITULÉ DU PROJET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B89C9C9-92FF-4BF2-1CB4-E36F70F4383F}"/>
              </a:ext>
            </a:extLst>
          </p:cNvPr>
          <p:cNvSpPr txBox="1"/>
          <p:nvPr/>
        </p:nvSpPr>
        <p:spPr>
          <a:xfrm>
            <a:off x="2100251" y="1693621"/>
            <a:ext cx="1880945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fr-FR" sz="1000" i="1">
                <a:latin typeface="Century Gothic" panose="020B0502020202020204" pitchFamily="34" charset="0"/>
              </a:rPr>
              <a:t>Fournissez des détails pour communiquer des informations spécifiques liées à cette tâche.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fr-FR" sz="1000" i="1">
                <a:latin typeface="Century Gothic" panose="020B0502020202020204" pitchFamily="34" charset="0"/>
              </a:rPr>
              <a:t>Fournissez des détails pour communiquer des informations spécifiques liées à cette tâche.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fr-FR" sz="1000" i="1">
                <a:latin typeface="Century Gothic" panose="020B0502020202020204" pitchFamily="34" charset="0"/>
              </a:rPr>
              <a:t>Fournissez des détails pour communiquer des informations spécifiques liées à cette tâche.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fr-FR" sz="1000" i="1">
                <a:latin typeface="Century Gothic" panose="020B0502020202020204" pitchFamily="34" charset="0"/>
              </a:rPr>
              <a:t>Fournissez des détails pour communiquer des informations spécifiques liées à cette tâche</a:t>
            </a:r>
            <a:r>
              <a:rPr lang="fr-FR" sz="1000" i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TextBox 8">
            <a:extLst>
              <a:ext uri="{FF2B5EF4-FFF2-40B4-BE49-F238E27FC236}">
                <a16:creationId xmlns:a16="http://schemas.microsoft.com/office/drawing/2014/main" id="{8E07E824-281F-B02A-2CBA-0F531F68CABC}"/>
              </a:ext>
            </a:extLst>
          </p:cNvPr>
          <p:cNvSpPr txBox="1"/>
          <p:nvPr/>
        </p:nvSpPr>
        <p:spPr>
          <a:xfrm>
            <a:off x="4131350" y="1681989"/>
            <a:ext cx="1813253" cy="5461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3.2 Tâche</a:t>
            </a:r>
          </a:p>
        </p:txBody>
      </p:sp>
      <p:sp>
        <p:nvSpPr>
          <p:cNvPr id="6" name="TextBox 8">
            <a:extLst>
              <a:ext uri="{FF2B5EF4-FFF2-40B4-BE49-F238E27FC236}">
                <a16:creationId xmlns:a16="http://schemas.microsoft.com/office/drawing/2014/main" id="{F6446A9E-40C5-6345-6489-2C26CB73A647}"/>
              </a:ext>
            </a:extLst>
          </p:cNvPr>
          <p:cNvSpPr txBox="1"/>
          <p:nvPr/>
        </p:nvSpPr>
        <p:spPr>
          <a:xfrm>
            <a:off x="4131351" y="2459679"/>
            <a:ext cx="1813253" cy="250238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3.2.</a:t>
            </a:r>
            <a:r>
              <a:rPr lang="fr-FR" sz="900" baseline="0">
                <a:latin typeface="Century Gothic" charset="0"/>
                <a:ea typeface="Century Gothic" charset="0"/>
                <a:cs typeface="Century Gothic" charset="0"/>
              </a:rPr>
              <a:t>1 Sous-tâche</a:t>
            </a:r>
          </a:p>
          <a:p>
            <a:pPr algn="ctr"/>
            <a:endParaRPr lang="en-US" sz="900" baseline="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3.2.</a:t>
            </a:r>
            <a:r>
              <a:rPr lang="fr-FR" sz="900" baseline="0">
                <a:latin typeface="Century Gothic" charset="0"/>
                <a:ea typeface="Century Gothic" charset="0"/>
                <a:cs typeface="Century Gothic" charset="0"/>
              </a:rPr>
              <a:t>2 Sous-tâche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3.2.</a:t>
            </a:r>
            <a:r>
              <a:rPr lang="fr-FR" sz="900" baseline="0">
                <a:latin typeface="Century Gothic" charset="0"/>
                <a:ea typeface="Century Gothic" charset="0"/>
                <a:cs typeface="Century Gothic" charset="0"/>
              </a:rPr>
              <a:t>3 Sous-tâche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3.2.</a:t>
            </a:r>
            <a:r>
              <a:rPr lang="fr-FR" sz="900" baseline="0">
                <a:latin typeface="Century Gothic" charset="0"/>
                <a:ea typeface="Century Gothic" charset="0"/>
                <a:cs typeface="Century Gothic" charset="0"/>
              </a:rPr>
              <a:t>4 Sous-tâche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801518F-39C2-5E83-FE61-3288CDEA4906}"/>
              </a:ext>
            </a:extLst>
          </p:cNvPr>
          <p:cNvSpPr txBox="1"/>
          <p:nvPr/>
        </p:nvSpPr>
        <p:spPr>
          <a:xfrm>
            <a:off x="6094757" y="1671041"/>
            <a:ext cx="1880945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fr-FR" sz="1000" i="1">
                <a:latin typeface="Century Gothic" panose="020B0502020202020204" pitchFamily="34" charset="0"/>
              </a:rPr>
              <a:t>Fournissez des détails pour communiquer des informations spécifiques liées à cette tâche.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fr-FR" sz="1000" i="1">
                <a:latin typeface="Century Gothic" panose="020B0502020202020204" pitchFamily="34" charset="0"/>
              </a:rPr>
              <a:t>Fournissez des détails pour communiquer des informations spécifiques liées à cette tâche.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fr-FR" sz="1000" i="1">
                <a:latin typeface="Century Gothic" panose="020B0502020202020204" pitchFamily="34" charset="0"/>
              </a:rPr>
              <a:t>Fournissez des détails pour communiquer des informations spécifiques liées à cette tâche.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fr-FR" sz="1000" i="1">
                <a:latin typeface="Century Gothic" panose="020B0502020202020204" pitchFamily="34" charset="0"/>
              </a:rPr>
              <a:t>Fournissez des détails pour communiquer des informations spécifiques liées à cette tâche</a:t>
            </a:r>
            <a:r>
              <a:rPr lang="fr-FR" sz="1000" i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B1DEE540-67D8-3785-9053-7DCECFF6C6D2}"/>
              </a:ext>
            </a:extLst>
          </p:cNvPr>
          <p:cNvSpPr txBox="1"/>
          <p:nvPr/>
        </p:nvSpPr>
        <p:spPr>
          <a:xfrm>
            <a:off x="136845" y="2468832"/>
            <a:ext cx="1813253" cy="250238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3.1.</a:t>
            </a:r>
            <a:r>
              <a:rPr lang="fr-FR" sz="900" baseline="0">
                <a:latin typeface="Century Gothic" charset="0"/>
                <a:ea typeface="Century Gothic" charset="0"/>
                <a:cs typeface="Century Gothic" charset="0"/>
              </a:rPr>
              <a:t>1 Sous-tâche</a:t>
            </a:r>
          </a:p>
          <a:p>
            <a:pPr algn="ctr"/>
            <a:endParaRPr lang="en-US" sz="900" baseline="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3.1.</a:t>
            </a:r>
            <a:r>
              <a:rPr lang="fr-FR" sz="900" baseline="0">
                <a:latin typeface="Century Gothic" charset="0"/>
                <a:ea typeface="Century Gothic" charset="0"/>
                <a:cs typeface="Century Gothic" charset="0"/>
              </a:rPr>
              <a:t>2 Sous-tâche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3.1.</a:t>
            </a:r>
            <a:r>
              <a:rPr lang="fr-FR" sz="900" baseline="0">
                <a:latin typeface="Century Gothic" charset="0"/>
                <a:ea typeface="Century Gothic" charset="0"/>
                <a:cs typeface="Century Gothic" charset="0"/>
              </a:rPr>
              <a:t>3 Sous-tâche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3.1.</a:t>
            </a:r>
            <a:r>
              <a:rPr lang="fr-FR" sz="900" baseline="0">
                <a:latin typeface="Century Gothic" charset="0"/>
                <a:ea typeface="Century Gothic" charset="0"/>
                <a:cs typeface="Century Gothic" charset="0"/>
              </a:rPr>
              <a:t>4 Sous-tâche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baseline="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3.1.5 Sous-tâche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66685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0000000-0008-0000-0000-000005000000}"/>
              </a:ext>
            </a:extLst>
          </p:cNvPr>
          <p:cNvSpPr txBox="1"/>
          <p:nvPr/>
        </p:nvSpPr>
        <p:spPr>
          <a:xfrm>
            <a:off x="120509" y="682978"/>
            <a:ext cx="11878655" cy="8192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fr-FR" sz="1200">
                <a:latin typeface="Century Gothic" charset="0"/>
                <a:ea typeface="Century Gothic" charset="0"/>
                <a:cs typeface="Century Gothic" charset="0"/>
              </a:rPr>
              <a:t>3 Intitulé de l’activité</a:t>
            </a:r>
          </a:p>
        </p:txBody>
      </p:sp>
      <p:sp>
        <p:nvSpPr>
          <p:cNvPr id="18" name="TextBox 8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SpPr txBox="1"/>
          <p:nvPr/>
        </p:nvSpPr>
        <p:spPr>
          <a:xfrm>
            <a:off x="136844" y="1691142"/>
            <a:ext cx="1813253" cy="5461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3.1 Tâche</a:t>
            </a:r>
          </a:p>
        </p:txBody>
      </p:sp>
      <p:sp>
        <p:nvSpPr>
          <p:cNvPr id="74" name="Rectangle 7">
            <a:extLst>
              <a:ext uri="{FF2B5EF4-FFF2-40B4-BE49-F238E27FC236}">
                <a16:creationId xmlns:a16="http://schemas.microsoft.com/office/drawing/2014/main" id="{387E7002-92DC-AA9E-A009-C6E753D6CE8F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5" name="Parallelogram 74">
            <a:extLst>
              <a:ext uri="{FF2B5EF4-FFF2-40B4-BE49-F238E27FC236}">
                <a16:creationId xmlns:a16="http://schemas.microsoft.com/office/drawing/2014/main" id="{D6C19E57-D6F8-587E-2B29-67D9BEF85D5B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39B32001-C3DF-F74E-0072-E6D6DD6FB19F}"/>
              </a:ext>
            </a:extLst>
          </p:cNvPr>
          <p:cNvSpPr txBox="1"/>
          <p:nvPr/>
        </p:nvSpPr>
        <p:spPr>
          <a:xfrm>
            <a:off x="909321" y="6477000"/>
            <a:ext cx="108612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STRUCTURE DE RÉPARTITION DU TRAVAIL– </a:t>
            </a:r>
            <a:r>
              <a:rPr lang="fr-FR" dirty="0">
                <a:solidFill>
                  <a:schemeClr val="accent6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ACTIVITÉ 3, TÂCHES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BF7C1A-EF82-3397-495F-2234AB2F98DD}"/>
              </a:ext>
            </a:extLst>
          </p:cNvPr>
          <p:cNvSpPr txBox="1"/>
          <p:nvPr/>
        </p:nvSpPr>
        <p:spPr>
          <a:xfrm>
            <a:off x="80854" y="124733"/>
            <a:ext cx="92471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INTITULÉ DU PROJET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B89C9C9-92FF-4BF2-1CB4-E36F70F4383F}"/>
              </a:ext>
            </a:extLst>
          </p:cNvPr>
          <p:cNvSpPr txBox="1"/>
          <p:nvPr/>
        </p:nvSpPr>
        <p:spPr>
          <a:xfrm>
            <a:off x="2100251" y="1693621"/>
            <a:ext cx="1880945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fr-FR" sz="1000" i="1">
                <a:latin typeface="Century Gothic" panose="020B0502020202020204" pitchFamily="34" charset="0"/>
              </a:rPr>
              <a:t>Fournissez des détails pour communiquer des informations spécifiques liées à cette tâche.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fr-FR" sz="1000" i="1">
                <a:latin typeface="Century Gothic" panose="020B0502020202020204" pitchFamily="34" charset="0"/>
              </a:rPr>
              <a:t>Fournissez des détails pour communiquer des informations spécifiques liées à cette tâche.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fr-FR" sz="1000" i="1">
                <a:latin typeface="Century Gothic" panose="020B0502020202020204" pitchFamily="34" charset="0"/>
              </a:rPr>
              <a:t>Fournissez des détails pour communiquer des informations spécifiques liées à cette tâche.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fr-FR" sz="1000" i="1">
                <a:latin typeface="Century Gothic" panose="020B0502020202020204" pitchFamily="34" charset="0"/>
              </a:rPr>
              <a:t>Fournissez des détails pour communiquer des informations spécifiques liées à cette tâche</a:t>
            </a:r>
            <a:r>
              <a:rPr lang="fr-FR" sz="1000" i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TextBox 8">
            <a:extLst>
              <a:ext uri="{FF2B5EF4-FFF2-40B4-BE49-F238E27FC236}">
                <a16:creationId xmlns:a16="http://schemas.microsoft.com/office/drawing/2014/main" id="{93A5458F-BA1E-F364-8041-B07372001BF6}"/>
              </a:ext>
            </a:extLst>
          </p:cNvPr>
          <p:cNvSpPr txBox="1"/>
          <p:nvPr/>
        </p:nvSpPr>
        <p:spPr>
          <a:xfrm>
            <a:off x="136845" y="2468832"/>
            <a:ext cx="1813253" cy="250238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3.1.</a:t>
            </a:r>
            <a:r>
              <a:rPr lang="fr-FR" sz="900" baseline="0">
                <a:latin typeface="Century Gothic" charset="0"/>
                <a:ea typeface="Century Gothic" charset="0"/>
                <a:cs typeface="Century Gothic" charset="0"/>
              </a:rPr>
              <a:t>1 Sous-tâche</a:t>
            </a:r>
          </a:p>
          <a:p>
            <a:pPr algn="ctr"/>
            <a:endParaRPr lang="en-US" sz="900" baseline="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3.1.</a:t>
            </a:r>
            <a:r>
              <a:rPr lang="fr-FR" sz="900" baseline="0">
                <a:latin typeface="Century Gothic" charset="0"/>
                <a:ea typeface="Century Gothic" charset="0"/>
                <a:cs typeface="Century Gothic" charset="0"/>
              </a:rPr>
              <a:t>2 Sous-tâche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3.1.</a:t>
            </a:r>
            <a:r>
              <a:rPr lang="fr-FR" sz="900" baseline="0">
                <a:latin typeface="Century Gothic" charset="0"/>
                <a:ea typeface="Century Gothic" charset="0"/>
                <a:cs typeface="Century Gothic" charset="0"/>
              </a:rPr>
              <a:t>3 Sous-tâche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3.1.</a:t>
            </a:r>
            <a:r>
              <a:rPr lang="fr-FR" sz="900" baseline="0">
                <a:latin typeface="Century Gothic" charset="0"/>
                <a:ea typeface="Century Gothic" charset="0"/>
                <a:cs typeface="Century Gothic" charset="0"/>
              </a:rPr>
              <a:t>4 Sous-tâche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baseline="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3.1.5 Sous-tâche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3" name="TextBox 8">
            <a:extLst>
              <a:ext uri="{FF2B5EF4-FFF2-40B4-BE49-F238E27FC236}">
                <a16:creationId xmlns:a16="http://schemas.microsoft.com/office/drawing/2014/main" id="{8E07E824-281F-B02A-2CBA-0F531F68CABC}"/>
              </a:ext>
            </a:extLst>
          </p:cNvPr>
          <p:cNvSpPr txBox="1"/>
          <p:nvPr/>
        </p:nvSpPr>
        <p:spPr>
          <a:xfrm>
            <a:off x="4131350" y="1681989"/>
            <a:ext cx="1813253" cy="5461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3.2 Tâche</a:t>
            </a:r>
          </a:p>
        </p:txBody>
      </p:sp>
      <p:sp>
        <p:nvSpPr>
          <p:cNvPr id="6" name="TextBox 8">
            <a:extLst>
              <a:ext uri="{FF2B5EF4-FFF2-40B4-BE49-F238E27FC236}">
                <a16:creationId xmlns:a16="http://schemas.microsoft.com/office/drawing/2014/main" id="{F6446A9E-40C5-6345-6489-2C26CB73A647}"/>
              </a:ext>
            </a:extLst>
          </p:cNvPr>
          <p:cNvSpPr txBox="1"/>
          <p:nvPr/>
        </p:nvSpPr>
        <p:spPr>
          <a:xfrm>
            <a:off x="4131351" y="2459679"/>
            <a:ext cx="1813253" cy="250238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3.2.</a:t>
            </a:r>
            <a:r>
              <a:rPr lang="fr-FR" sz="900" baseline="0">
                <a:latin typeface="Century Gothic" charset="0"/>
                <a:ea typeface="Century Gothic" charset="0"/>
                <a:cs typeface="Century Gothic" charset="0"/>
              </a:rPr>
              <a:t>1 Sous-tâche</a:t>
            </a:r>
          </a:p>
          <a:p>
            <a:pPr algn="ctr"/>
            <a:endParaRPr lang="en-US" sz="900" baseline="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3.2.</a:t>
            </a:r>
            <a:r>
              <a:rPr lang="fr-FR" sz="900" baseline="0">
                <a:latin typeface="Century Gothic" charset="0"/>
                <a:ea typeface="Century Gothic" charset="0"/>
                <a:cs typeface="Century Gothic" charset="0"/>
              </a:rPr>
              <a:t>2 Sous-tâche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3.2.</a:t>
            </a:r>
            <a:r>
              <a:rPr lang="fr-FR" sz="900" baseline="0">
                <a:latin typeface="Century Gothic" charset="0"/>
                <a:ea typeface="Century Gothic" charset="0"/>
                <a:cs typeface="Century Gothic" charset="0"/>
              </a:rPr>
              <a:t>3 Sous-tâche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3.2.</a:t>
            </a:r>
            <a:r>
              <a:rPr lang="fr-FR" sz="900" baseline="0">
                <a:latin typeface="Century Gothic" charset="0"/>
                <a:ea typeface="Century Gothic" charset="0"/>
                <a:cs typeface="Century Gothic" charset="0"/>
              </a:rPr>
              <a:t>4 Sous-tâche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801518F-39C2-5E83-FE61-3288CDEA4906}"/>
              </a:ext>
            </a:extLst>
          </p:cNvPr>
          <p:cNvSpPr txBox="1"/>
          <p:nvPr/>
        </p:nvSpPr>
        <p:spPr>
          <a:xfrm>
            <a:off x="6094757" y="1671041"/>
            <a:ext cx="1880945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fr-FR" sz="1000" i="1">
                <a:latin typeface="Century Gothic" panose="020B0502020202020204" pitchFamily="34" charset="0"/>
              </a:rPr>
              <a:t>Fournissez des détails pour communiquer des informations spécifiques liées à cette tâche.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fr-FR" sz="1000" i="1">
                <a:latin typeface="Century Gothic" panose="020B0502020202020204" pitchFamily="34" charset="0"/>
              </a:rPr>
              <a:t>Fournissez des détails pour communiquer des informations spécifiques liées à cette tâche.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fr-FR" sz="1000" i="1">
                <a:latin typeface="Century Gothic" panose="020B0502020202020204" pitchFamily="34" charset="0"/>
              </a:rPr>
              <a:t>Fournissez des détails pour communiquer des informations spécifiques liées à cette tâche.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fr-FR" sz="1000" i="1">
                <a:latin typeface="Century Gothic" panose="020B0502020202020204" pitchFamily="34" charset="0"/>
              </a:rPr>
              <a:t>Fournissez des détails pour communiquer des informations spécifiques liées à cette tâche</a:t>
            </a:r>
            <a:r>
              <a:rPr lang="fr-FR" sz="1000" i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44C5603F-7B95-B5A7-FF12-D81CB1D65F12}"/>
              </a:ext>
            </a:extLst>
          </p:cNvPr>
          <p:cNvSpPr txBox="1"/>
          <p:nvPr/>
        </p:nvSpPr>
        <p:spPr>
          <a:xfrm>
            <a:off x="8125855" y="1691142"/>
            <a:ext cx="1813253" cy="5461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3.3 Tâche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20BB68D-D54D-FFAA-BBC1-73DBA2931816}"/>
              </a:ext>
            </a:extLst>
          </p:cNvPr>
          <p:cNvSpPr txBox="1"/>
          <p:nvPr/>
        </p:nvSpPr>
        <p:spPr>
          <a:xfrm>
            <a:off x="8125856" y="2468832"/>
            <a:ext cx="1813253" cy="250238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3.3.</a:t>
            </a:r>
            <a:r>
              <a:rPr lang="fr-FR" sz="900" baseline="0">
                <a:latin typeface="Century Gothic" charset="0"/>
                <a:ea typeface="Century Gothic" charset="0"/>
                <a:cs typeface="Century Gothic" charset="0"/>
              </a:rPr>
              <a:t>1 Sous-tâche</a:t>
            </a:r>
          </a:p>
          <a:p>
            <a:pPr algn="ctr"/>
            <a:endParaRPr lang="en-US" sz="900" baseline="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3.3.</a:t>
            </a:r>
            <a:r>
              <a:rPr lang="fr-FR" sz="900" baseline="0">
                <a:latin typeface="Century Gothic" charset="0"/>
                <a:ea typeface="Century Gothic" charset="0"/>
                <a:cs typeface="Century Gothic" charset="0"/>
              </a:rPr>
              <a:t>2 Sous-tâche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3.3.</a:t>
            </a:r>
            <a:r>
              <a:rPr lang="fr-FR" sz="900" baseline="0">
                <a:latin typeface="Century Gothic" charset="0"/>
                <a:ea typeface="Century Gothic" charset="0"/>
                <a:cs typeface="Century Gothic" charset="0"/>
              </a:rPr>
              <a:t>3 Sous-tâche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D85BE8E-33B5-CAA9-5C01-0CAF11CEC99A}"/>
              </a:ext>
            </a:extLst>
          </p:cNvPr>
          <p:cNvSpPr txBox="1"/>
          <p:nvPr/>
        </p:nvSpPr>
        <p:spPr>
          <a:xfrm>
            <a:off x="10089261" y="1647563"/>
            <a:ext cx="1880945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fr-FR" sz="1000" i="1">
                <a:latin typeface="Century Gothic" panose="020B0502020202020204" pitchFamily="34" charset="0"/>
              </a:rPr>
              <a:t>Fournissez des détails pour communiquer des informations spécifiques liées à cette tâche.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fr-FR" sz="1000" i="1">
                <a:latin typeface="Century Gothic" panose="020B0502020202020204" pitchFamily="34" charset="0"/>
              </a:rPr>
              <a:t>Fournissez des détails pour communiquer des informations spécifiques liées à cette tâche.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fr-FR" sz="1000" i="1">
                <a:latin typeface="Century Gothic" panose="020B0502020202020204" pitchFamily="34" charset="0"/>
              </a:rPr>
              <a:t>Fournissez des détails pour communiquer des informations spécifiques liées à cette tâche.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fr-FR" sz="1000" i="1">
                <a:latin typeface="Century Gothic" panose="020B0502020202020204" pitchFamily="34" charset="0"/>
              </a:rPr>
              <a:t>Fournissez des détails pour communiquer des informations spécifiques liées à cette tâche</a:t>
            </a:r>
            <a:r>
              <a:rPr lang="fr-FR" sz="1000" i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90783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0000000-0008-0000-0000-000005000000}"/>
              </a:ext>
            </a:extLst>
          </p:cNvPr>
          <p:cNvSpPr txBox="1"/>
          <p:nvPr/>
        </p:nvSpPr>
        <p:spPr>
          <a:xfrm>
            <a:off x="120509" y="682978"/>
            <a:ext cx="11878655" cy="81925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fr-FR" sz="1200">
                <a:latin typeface="Century Gothic" charset="0"/>
                <a:ea typeface="Century Gothic" charset="0"/>
                <a:cs typeface="Century Gothic" charset="0"/>
              </a:rPr>
              <a:t>4 Intitulé de l’activité</a:t>
            </a:r>
          </a:p>
        </p:txBody>
      </p:sp>
      <p:sp>
        <p:nvSpPr>
          <p:cNvPr id="74" name="Rectangle 7">
            <a:extLst>
              <a:ext uri="{FF2B5EF4-FFF2-40B4-BE49-F238E27FC236}">
                <a16:creationId xmlns:a16="http://schemas.microsoft.com/office/drawing/2014/main" id="{387E7002-92DC-AA9E-A009-C6E753D6CE8F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5" name="Parallelogram 74">
            <a:extLst>
              <a:ext uri="{FF2B5EF4-FFF2-40B4-BE49-F238E27FC236}">
                <a16:creationId xmlns:a16="http://schemas.microsoft.com/office/drawing/2014/main" id="{D6C19E57-D6F8-587E-2B29-67D9BEF85D5B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39B32001-C3DF-F74E-0072-E6D6DD6FB19F}"/>
              </a:ext>
            </a:extLst>
          </p:cNvPr>
          <p:cNvSpPr txBox="1"/>
          <p:nvPr/>
        </p:nvSpPr>
        <p:spPr>
          <a:xfrm>
            <a:off x="1325881" y="6477000"/>
            <a:ext cx="10444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STRUCTURE DE RÉPARTITION DU TRAVAIL– </a:t>
            </a:r>
            <a:r>
              <a:rPr lang="fr-FR" dirty="0">
                <a:solidFill>
                  <a:schemeClr val="accent2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ACTIVITÉ 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BF7C1A-EF82-3397-495F-2234AB2F98DD}"/>
              </a:ext>
            </a:extLst>
          </p:cNvPr>
          <p:cNvSpPr txBox="1"/>
          <p:nvPr/>
        </p:nvSpPr>
        <p:spPr>
          <a:xfrm>
            <a:off x="80854" y="124733"/>
            <a:ext cx="92471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INTITULÉ DU PROJET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B89C9C9-92FF-4BF2-1CB4-E36F70F4383F}"/>
              </a:ext>
            </a:extLst>
          </p:cNvPr>
          <p:cNvSpPr txBox="1"/>
          <p:nvPr/>
        </p:nvSpPr>
        <p:spPr>
          <a:xfrm>
            <a:off x="120509" y="1800183"/>
            <a:ext cx="1191831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fr-FR" sz="1200" i="1">
                <a:latin typeface="Century Gothic" panose="020B0502020202020204" pitchFamily="34" charset="0"/>
              </a:rPr>
              <a:t>Fournissez des détails pour communiquer des informations spécifiques liées à cette activité.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fr-FR" sz="1200" i="1">
                <a:latin typeface="Century Gothic" panose="020B0502020202020204" pitchFamily="34" charset="0"/>
              </a:rPr>
              <a:t>Fournissez des détails pour communiquer des informations spécifiques liées à cette activité.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fr-FR" sz="1200" i="1">
                <a:latin typeface="Century Gothic" panose="020B0502020202020204" pitchFamily="34" charset="0"/>
              </a:rPr>
              <a:t>Fournissez des détails pour communiquer des informations spécifiques liées à cette activité.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fr-FR" sz="1200" i="1">
                <a:latin typeface="Century Gothic" panose="020B0502020202020204" pitchFamily="34" charset="0"/>
              </a:rPr>
              <a:t>Fournissez des détails pour communiquer des informations spécifiques liées à cette activité</a:t>
            </a:r>
            <a:r>
              <a:rPr lang="fr-FR" sz="1200" i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14593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0000000-0008-0000-0000-000005000000}"/>
              </a:ext>
            </a:extLst>
          </p:cNvPr>
          <p:cNvSpPr txBox="1"/>
          <p:nvPr/>
        </p:nvSpPr>
        <p:spPr>
          <a:xfrm>
            <a:off x="120509" y="682978"/>
            <a:ext cx="11878655" cy="81925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fr-FR" sz="1200">
                <a:latin typeface="Century Gothic" charset="0"/>
                <a:ea typeface="Century Gothic" charset="0"/>
                <a:cs typeface="Century Gothic" charset="0"/>
              </a:rPr>
              <a:t>4 Intitulé de l’activité</a:t>
            </a:r>
          </a:p>
        </p:txBody>
      </p:sp>
      <p:sp>
        <p:nvSpPr>
          <p:cNvPr id="18" name="TextBox 8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SpPr txBox="1"/>
          <p:nvPr/>
        </p:nvSpPr>
        <p:spPr>
          <a:xfrm>
            <a:off x="136844" y="1691142"/>
            <a:ext cx="1813253" cy="5461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4.1 Tâche</a:t>
            </a:r>
          </a:p>
        </p:txBody>
      </p:sp>
      <p:sp>
        <p:nvSpPr>
          <p:cNvPr id="74" name="Rectangle 7">
            <a:extLst>
              <a:ext uri="{FF2B5EF4-FFF2-40B4-BE49-F238E27FC236}">
                <a16:creationId xmlns:a16="http://schemas.microsoft.com/office/drawing/2014/main" id="{387E7002-92DC-AA9E-A009-C6E753D6CE8F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5" name="Parallelogram 74">
            <a:extLst>
              <a:ext uri="{FF2B5EF4-FFF2-40B4-BE49-F238E27FC236}">
                <a16:creationId xmlns:a16="http://schemas.microsoft.com/office/drawing/2014/main" id="{D6C19E57-D6F8-587E-2B29-67D9BEF85D5B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39B32001-C3DF-F74E-0072-E6D6DD6FB19F}"/>
              </a:ext>
            </a:extLst>
          </p:cNvPr>
          <p:cNvSpPr txBox="1"/>
          <p:nvPr/>
        </p:nvSpPr>
        <p:spPr>
          <a:xfrm>
            <a:off x="1261730" y="6477000"/>
            <a:ext cx="105088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STRUCTURE DE RÉPARTITION DU TRAVAIL– </a:t>
            </a:r>
            <a:r>
              <a:rPr lang="fr-FR" dirty="0">
                <a:solidFill>
                  <a:schemeClr val="accent2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ACTIVITÉ 4, TÂCHES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BF7C1A-EF82-3397-495F-2234AB2F98DD}"/>
              </a:ext>
            </a:extLst>
          </p:cNvPr>
          <p:cNvSpPr txBox="1"/>
          <p:nvPr/>
        </p:nvSpPr>
        <p:spPr>
          <a:xfrm>
            <a:off x="80854" y="124733"/>
            <a:ext cx="92471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INTITULÉ DU PROJET</a:t>
            </a:r>
          </a:p>
        </p:txBody>
      </p:sp>
      <p:sp>
        <p:nvSpPr>
          <p:cNvPr id="2" name="TextBox 8">
            <a:extLst>
              <a:ext uri="{FF2B5EF4-FFF2-40B4-BE49-F238E27FC236}">
                <a16:creationId xmlns:a16="http://schemas.microsoft.com/office/drawing/2014/main" id="{93A5458F-BA1E-F364-8041-B07372001BF6}"/>
              </a:ext>
            </a:extLst>
          </p:cNvPr>
          <p:cNvSpPr txBox="1"/>
          <p:nvPr/>
        </p:nvSpPr>
        <p:spPr>
          <a:xfrm>
            <a:off x="136845" y="2468832"/>
            <a:ext cx="1813253" cy="250238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4.1.</a:t>
            </a:r>
            <a:r>
              <a:rPr lang="fr-FR" sz="900" baseline="0">
                <a:latin typeface="Century Gothic" charset="0"/>
                <a:ea typeface="Century Gothic" charset="0"/>
                <a:cs typeface="Century Gothic" charset="0"/>
              </a:rPr>
              <a:t>1 Sous-tâche</a:t>
            </a:r>
          </a:p>
          <a:p>
            <a:pPr algn="ctr"/>
            <a:endParaRPr lang="en-US" sz="900" baseline="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4.1.</a:t>
            </a:r>
            <a:r>
              <a:rPr lang="fr-FR" sz="900" baseline="0">
                <a:latin typeface="Century Gothic" charset="0"/>
                <a:ea typeface="Century Gothic" charset="0"/>
                <a:cs typeface="Century Gothic" charset="0"/>
              </a:rPr>
              <a:t>2 Sous-tâche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4.1.</a:t>
            </a:r>
            <a:r>
              <a:rPr lang="fr-FR" sz="900" baseline="0">
                <a:latin typeface="Century Gothic" charset="0"/>
                <a:ea typeface="Century Gothic" charset="0"/>
                <a:cs typeface="Century Gothic" charset="0"/>
              </a:rPr>
              <a:t>3 Sous-tâche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4.1.</a:t>
            </a:r>
            <a:r>
              <a:rPr lang="fr-FR" sz="900" baseline="0">
                <a:latin typeface="Century Gothic" charset="0"/>
                <a:ea typeface="Century Gothic" charset="0"/>
                <a:cs typeface="Century Gothic" charset="0"/>
              </a:rPr>
              <a:t>4 Sous-tâche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baseline="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4.1.5 Sous-tâche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0365137-0414-0FBB-EC76-FC7AD4901CFA}"/>
              </a:ext>
            </a:extLst>
          </p:cNvPr>
          <p:cNvSpPr txBox="1"/>
          <p:nvPr/>
        </p:nvSpPr>
        <p:spPr>
          <a:xfrm>
            <a:off x="2100251" y="1693621"/>
            <a:ext cx="1880945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fr-FR" sz="1000" i="1">
                <a:latin typeface="Century Gothic" panose="020B0502020202020204" pitchFamily="34" charset="0"/>
              </a:rPr>
              <a:t>Fournissez des détails pour communiquer des informations spécifiques liées à cette tâche.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fr-FR" sz="1000" i="1">
                <a:latin typeface="Century Gothic" panose="020B0502020202020204" pitchFamily="34" charset="0"/>
              </a:rPr>
              <a:t>Fournissez des détails pour communiquer des informations spécifiques liées à cette tâche.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fr-FR" sz="1000" i="1">
                <a:latin typeface="Century Gothic" panose="020B0502020202020204" pitchFamily="34" charset="0"/>
              </a:rPr>
              <a:t>Fournissez des détails pour communiquer des informations spécifiques liées à cette tâche.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fr-FR" sz="1000" i="1">
                <a:latin typeface="Century Gothic" panose="020B0502020202020204" pitchFamily="34" charset="0"/>
              </a:rPr>
              <a:t>Fournissez des détails pour communiquer des informations spécifiques liées à cette tâche</a:t>
            </a:r>
            <a:r>
              <a:rPr lang="fr-FR" sz="1000" i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3227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0000000-0008-0000-0000-000005000000}"/>
              </a:ext>
            </a:extLst>
          </p:cNvPr>
          <p:cNvSpPr txBox="1"/>
          <p:nvPr/>
        </p:nvSpPr>
        <p:spPr>
          <a:xfrm>
            <a:off x="120509" y="682978"/>
            <a:ext cx="11878655" cy="81925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fr-FR" sz="1200">
                <a:latin typeface="Century Gothic" charset="0"/>
                <a:ea typeface="Century Gothic" charset="0"/>
                <a:cs typeface="Century Gothic" charset="0"/>
              </a:rPr>
              <a:t>4 Intitulé de l’activité</a:t>
            </a:r>
          </a:p>
        </p:txBody>
      </p:sp>
      <p:sp>
        <p:nvSpPr>
          <p:cNvPr id="18" name="TextBox 8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SpPr txBox="1"/>
          <p:nvPr/>
        </p:nvSpPr>
        <p:spPr>
          <a:xfrm>
            <a:off x="136844" y="1691142"/>
            <a:ext cx="1813253" cy="5461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4.1 Tâche</a:t>
            </a:r>
          </a:p>
        </p:txBody>
      </p:sp>
      <p:sp>
        <p:nvSpPr>
          <p:cNvPr id="74" name="Rectangle 7">
            <a:extLst>
              <a:ext uri="{FF2B5EF4-FFF2-40B4-BE49-F238E27FC236}">
                <a16:creationId xmlns:a16="http://schemas.microsoft.com/office/drawing/2014/main" id="{387E7002-92DC-AA9E-A009-C6E753D6CE8F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5" name="Parallelogram 74">
            <a:extLst>
              <a:ext uri="{FF2B5EF4-FFF2-40B4-BE49-F238E27FC236}">
                <a16:creationId xmlns:a16="http://schemas.microsoft.com/office/drawing/2014/main" id="{D6C19E57-D6F8-587E-2B29-67D9BEF85D5B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39B32001-C3DF-F74E-0072-E6D6DD6FB19F}"/>
              </a:ext>
            </a:extLst>
          </p:cNvPr>
          <p:cNvSpPr txBox="1"/>
          <p:nvPr/>
        </p:nvSpPr>
        <p:spPr>
          <a:xfrm>
            <a:off x="2020186" y="6477000"/>
            <a:ext cx="97503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STRUCTURE DE RÉPARTITION DU TRAVAIL– </a:t>
            </a:r>
            <a:r>
              <a:rPr lang="fr-FR" dirty="0">
                <a:solidFill>
                  <a:schemeClr val="accent2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ACTIVITÉ 4, TÂCHES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BF7C1A-EF82-3397-495F-2234AB2F98DD}"/>
              </a:ext>
            </a:extLst>
          </p:cNvPr>
          <p:cNvSpPr txBox="1"/>
          <p:nvPr/>
        </p:nvSpPr>
        <p:spPr>
          <a:xfrm>
            <a:off x="80854" y="124733"/>
            <a:ext cx="92471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INTITULÉ DU PROJET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B89C9C9-92FF-4BF2-1CB4-E36F70F4383F}"/>
              </a:ext>
            </a:extLst>
          </p:cNvPr>
          <p:cNvSpPr txBox="1"/>
          <p:nvPr/>
        </p:nvSpPr>
        <p:spPr>
          <a:xfrm>
            <a:off x="2100251" y="1693621"/>
            <a:ext cx="1880945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fr-FR" sz="1000" i="1">
                <a:latin typeface="Century Gothic" panose="020B0502020202020204" pitchFamily="34" charset="0"/>
              </a:rPr>
              <a:t>Fournissez des détails pour communiquer des informations spécifiques liées à cette tâche.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fr-FR" sz="1000" i="1">
                <a:latin typeface="Century Gothic" panose="020B0502020202020204" pitchFamily="34" charset="0"/>
              </a:rPr>
              <a:t>Fournissez des détails pour communiquer des informations spécifiques liées à cette tâche.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fr-FR" sz="1000" i="1">
                <a:latin typeface="Century Gothic" panose="020B0502020202020204" pitchFamily="34" charset="0"/>
              </a:rPr>
              <a:t>Fournissez des détails pour communiquer des informations spécifiques liées à cette tâche.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fr-FR" sz="1000" i="1">
                <a:latin typeface="Century Gothic" panose="020B0502020202020204" pitchFamily="34" charset="0"/>
              </a:rPr>
              <a:t>Fournissez des détails pour communiquer des informations spécifiques liées à cette tâche</a:t>
            </a:r>
            <a:r>
              <a:rPr lang="fr-FR" sz="1000" i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TextBox 8">
            <a:extLst>
              <a:ext uri="{FF2B5EF4-FFF2-40B4-BE49-F238E27FC236}">
                <a16:creationId xmlns:a16="http://schemas.microsoft.com/office/drawing/2014/main" id="{93A5458F-BA1E-F364-8041-B07372001BF6}"/>
              </a:ext>
            </a:extLst>
          </p:cNvPr>
          <p:cNvSpPr txBox="1"/>
          <p:nvPr/>
        </p:nvSpPr>
        <p:spPr>
          <a:xfrm>
            <a:off x="136845" y="2468832"/>
            <a:ext cx="1813253" cy="250238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4.1.</a:t>
            </a:r>
            <a:r>
              <a:rPr lang="fr-FR" sz="900" baseline="0">
                <a:latin typeface="Century Gothic" charset="0"/>
                <a:ea typeface="Century Gothic" charset="0"/>
                <a:cs typeface="Century Gothic" charset="0"/>
              </a:rPr>
              <a:t>1 Sous-tâche</a:t>
            </a:r>
          </a:p>
          <a:p>
            <a:pPr algn="ctr"/>
            <a:endParaRPr lang="en-US" sz="900" baseline="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4.1.</a:t>
            </a:r>
            <a:r>
              <a:rPr lang="fr-FR" sz="900" baseline="0">
                <a:latin typeface="Century Gothic" charset="0"/>
                <a:ea typeface="Century Gothic" charset="0"/>
                <a:cs typeface="Century Gothic" charset="0"/>
              </a:rPr>
              <a:t>2 Sous-tâche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4.1.</a:t>
            </a:r>
            <a:r>
              <a:rPr lang="fr-FR" sz="900" baseline="0">
                <a:latin typeface="Century Gothic" charset="0"/>
                <a:ea typeface="Century Gothic" charset="0"/>
                <a:cs typeface="Century Gothic" charset="0"/>
              </a:rPr>
              <a:t>3 Sous-tâche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4.1.</a:t>
            </a:r>
            <a:r>
              <a:rPr lang="fr-FR" sz="900" baseline="0">
                <a:latin typeface="Century Gothic" charset="0"/>
                <a:ea typeface="Century Gothic" charset="0"/>
                <a:cs typeface="Century Gothic" charset="0"/>
              </a:rPr>
              <a:t>4 Sous-tâche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baseline="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4.1.5 Sous-tâche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3" name="TextBox 8">
            <a:extLst>
              <a:ext uri="{FF2B5EF4-FFF2-40B4-BE49-F238E27FC236}">
                <a16:creationId xmlns:a16="http://schemas.microsoft.com/office/drawing/2014/main" id="{8E07E824-281F-B02A-2CBA-0F531F68CABC}"/>
              </a:ext>
            </a:extLst>
          </p:cNvPr>
          <p:cNvSpPr txBox="1"/>
          <p:nvPr/>
        </p:nvSpPr>
        <p:spPr>
          <a:xfrm>
            <a:off x="4131350" y="1681989"/>
            <a:ext cx="1813253" cy="5461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4.2 Tâche</a:t>
            </a:r>
          </a:p>
        </p:txBody>
      </p:sp>
      <p:sp>
        <p:nvSpPr>
          <p:cNvPr id="6" name="TextBox 8">
            <a:extLst>
              <a:ext uri="{FF2B5EF4-FFF2-40B4-BE49-F238E27FC236}">
                <a16:creationId xmlns:a16="http://schemas.microsoft.com/office/drawing/2014/main" id="{F6446A9E-40C5-6345-6489-2C26CB73A647}"/>
              </a:ext>
            </a:extLst>
          </p:cNvPr>
          <p:cNvSpPr txBox="1"/>
          <p:nvPr/>
        </p:nvSpPr>
        <p:spPr>
          <a:xfrm>
            <a:off x="4131351" y="2459679"/>
            <a:ext cx="1813253" cy="250238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4.2.</a:t>
            </a:r>
            <a:r>
              <a:rPr lang="fr-FR" sz="900" baseline="0">
                <a:latin typeface="Century Gothic" charset="0"/>
                <a:ea typeface="Century Gothic" charset="0"/>
                <a:cs typeface="Century Gothic" charset="0"/>
              </a:rPr>
              <a:t>1 Sous-tâche</a:t>
            </a:r>
          </a:p>
          <a:p>
            <a:pPr algn="ctr"/>
            <a:endParaRPr lang="en-US" sz="900" baseline="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3.2.</a:t>
            </a:r>
            <a:r>
              <a:rPr lang="fr-FR" sz="900" baseline="0">
                <a:latin typeface="Century Gothic" charset="0"/>
                <a:ea typeface="Century Gothic" charset="0"/>
                <a:cs typeface="Century Gothic" charset="0"/>
              </a:rPr>
              <a:t>2 Sous-tâche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3.2.</a:t>
            </a:r>
            <a:r>
              <a:rPr lang="fr-FR" sz="900" baseline="0">
                <a:latin typeface="Century Gothic" charset="0"/>
                <a:ea typeface="Century Gothic" charset="0"/>
                <a:cs typeface="Century Gothic" charset="0"/>
              </a:rPr>
              <a:t>3 Sous-tâche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3.2.</a:t>
            </a:r>
            <a:r>
              <a:rPr lang="fr-FR" sz="900" baseline="0">
                <a:latin typeface="Century Gothic" charset="0"/>
                <a:ea typeface="Century Gothic" charset="0"/>
                <a:cs typeface="Century Gothic" charset="0"/>
              </a:rPr>
              <a:t>4 Sous-tâche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801518F-39C2-5E83-FE61-3288CDEA4906}"/>
              </a:ext>
            </a:extLst>
          </p:cNvPr>
          <p:cNvSpPr txBox="1"/>
          <p:nvPr/>
        </p:nvSpPr>
        <p:spPr>
          <a:xfrm>
            <a:off x="6094757" y="1671041"/>
            <a:ext cx="1880945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fr-FR" sz="1000" i="1">
                <a:latin typeface="Century Gothic" panose="020B0502020202020204" pitchFamily="34" charset="0"/>
              </a:rPr>
              <a:t>Fournissez des détails pour communiquer des informations spécifiques liées à cette tâche.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fr-FR" sz="1000" i="1">
                <a:latin typeface="Century Gothic" panose="020B0502020202020204" pitchFamily="34" charset="0"/>
              </a:rPr>
              <a:t>Fournissez des détails pour communiquer des informations spécifiques liées à cette tâche.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fr-FR" sz="1000" i="1">
                <a:latin typeface="Century Gothic" panose="020B0502020202020204" pitchFamily="34" charset="0"/>
              </a:rPr>
              <a:t>Fournissez des détails pour communiquer des informations spécifiques liées à cette tâche.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fr-FR" sz="1000" i="1">
                <a:latin typeface="Century Gothic" panose="020B0502020202020204" pitchFamily="34" charset="0"/>
              </a:rPr>
              <a:t>Fournissez des détails pour communiquer des informations spécifiques liées à cette tâche</a:t>
            </a:r>
            <a:r>
              <a:rPr lang="fr-FR" sz="1000" i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9731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0000000-0008-0000-0000-000005000000}"/>
              </a:ext>
            </a:extLst>
          </p:cNvPr>
          <p:cNvSpPr txBox="1"/>
          <p:nvPr/>
        </p:nvSpPr>
        <p:spPr>
          <a:xfrm>
            <a:off x="120509" y="685457"/>
            <a:ext cx="11878655" cy="81925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fr-FR" sz="1200">
                <a:latin typeface="Century Gothic" charset="0"/>
                <a:ea typeface="Century Gothic" charset="0"/>
                <a:cs typeface="Century Gothic" charset="0"/>
              </a:rPr>
              <a:t>4 Intitulé de l’activité</a:t>
            </a:r>
          </a:p>
        </p:txBody>
      </p:sp>
      <p:sp>
        <p:nvSpPr>
          <p:cNvPr id="18" name="TextBox 8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SpPr txBox="1"/>
          <p:nvPr/>
        </p:nvSpPr>
        <p:spPr>
          <a:xfrm>
            <a:off x="136844" y="1693621"/>
            <a:ext cx="1813253" cy="5461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4.1 Tâche</a:t>
            </a:r>
          </a:p>
        </p:txBody>
      </p:sp>
      <p:sp>
        <p:nvSpPr>
          <p:cNvPr id="74" name="Rectangle 7">
            <a:extLst>
              <a:ext uri="{FF2B5EF4-FFF2-40B4-BE49-F238E27FC236}">
                <a16:creationId xmlns:a16="http://schemas.microsoft.com/office/drawing/2014/main" id="{387E7002-92DC-AA9E-A009-C6E753D6CE8F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5" name="Parallelogram 74">
            <a:extLst>
              <a:ext uri="{FF2B5EF4-FFF2-40B4-BE49-F238E27FC236}">
                <a16:creationId xmlns:a16="http://schemas.microsoft.com/office/drawing/2014/main" id="{D6C19E57-D6F8-587E-2B29-67D9BEF85D5B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39B32001-C3DF-F74E-0072-E6D6DD6FB19F}"/>
              </a:ext>
            </a:extLst>
          </p:cNvPr>
          <p:cNvSpPr txBox="1"/>
          <p:nvPr/>
        </p:nvSpPr>
        <p:spPr>
          <a:xfrm>
            <a:off x="2214881" y="6477000"/>
            <a:ext cx="9555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STRUCTURE DE RÉPARTITION DU TRAVAIL– </a:t>
            </a:r>
            <a:r>
              <a:rPr lang="fr-FR" dirty="0">
                <a:solidFill>
                  <a:schemeClr val="accent2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ACTIVITÉ 4, TÂCHES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BF7C1A-EF82-3397-495F-2234AB2F98DD}"/>
              </a:ext>
            </a:extLst>
          </p:cNvPr>
          <p:cNvSpPr txBox="1"/>
          <p:nvPr/>
        </p:nvSpPr>
        <p:spPr>
          <a:xfrm>
            <a:off x="80854" y="124733"/>
            <a:ext cx="92471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INTITULÉ DU PROJET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B89C9C9-92FF-4BF2-1CB4-E36F70F4383F}"/>
              </a:ext>
            </a:extLst>
          </p:cNvPr>
          <p:cNvSpPr txBox="1"/>
          <p:nvPr/>
        </p:nvSpPr>
        <p:spPr>
          <a:xfrm>
            <a:off x="2100251" y="1693621"/>
            <a:ext cx="1880945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fr-FR" sz="1000" i="1">
                <a:latin typeface="Century Gothic" panose="020B0502020202020204" pitchFamily="34" charset="0"/>
              </a:rPr>
              <a:t>Fournissez des détails pour communiquer des informations spécifiques liées à cette tâche.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fr-FR" sz="1000" i="1">
                <a:latin typeface="Century Gothic" panose="020B0502020202020204" pitchFamily="34" charset="0"/>
              </a:rPr>
              <a:t>Fournissez des détails pour communiquer des informations spécifiques liées à cette tâche.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fr-FR" sz="1000" i="1">
                <a:latin typeface="Century Gothic" panose="020B0502020202020204" pitchFamily="34" charset="0"/>
              </a:rPr>
              <a:t>Fournissez des détails pour communiquer des informations spécifiques liées à cette tâche.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fr-FR" sz="1000" i="1">
                <a:latin typeface="Century Gothic" panose="020B0502020202020204" pitchFamily="34" charset="0"/>
              </a:rPr>
              <a:t>Fournissez des détails pour communiquer des informations spécifiques liées à cette tâche</a:t>
            </a:r>
            <a:r>
              <a:rPr lang="fr-FR" sz="1000" i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TextBox 8">
            <a:extLst>
              <a:ext uri="{FF2B5EF4-FFF2-40B4-BE49-F238E27FC236}">
                <a16:creationId xmlns:a16="http://schemas.microsoft.com/office/drawing/2014/main" id="{93A5458F-BA1E-F364-8041-B07372001BF6}"/>
              </a:ext>
            </a:extLst>
          </p:cNvPr>
          <p:cNvSpPr txBox="1"/>
          <p:nvPr/>
        </p:nvSpPr>
        <p:spPr>
          <a:xfrm>
            <a:off x="136845" y="2471311"/>
            <a:ext cx="1813253" cy="250238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4.1.</a:t>
            </a:r>
            <a:r>
              <a:rPr lang="fr-FR" sz="900" baseline="0">
                <a:latin typeface="Century Gothic" charset="0"/>
                <a:ea typeface="Century Gothic" charset="0"/>
                <a:cs typeface="Century Gothic" charset="0"/>
              </a:rPr>
              <a:t>1 Sous-tâche</a:t>
            </a:r>
          </a:p>
          <a:p>
            <a:pPr algn="ctr"/>
            <a:endParaRPr lang="en-US" sz="900" baseline="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4.1.</a:t>
            </a:r>
            <a:r>
              <a:rPr lang="fr-FR" sz="900" baseline="0">
                <a:latin typeface="Century Gothic" charset="0"/>
                <a:ea typeface="Century Gothic" charset="0"/>
                <a:cs typeface="Century Gothic" charset="0"/>
              </a:rPr>
              <a:t>2 Sous-tâche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4.1.</a:t>
            </a:r>
            <a:r>
              <a:rPr lang="fr-FR" sz="900" baseline="0">
                <a:latin typeface="Century Gothic" charset="0"/>
                <a:ea typeface="Century Gothic" charset="0"/>
                <a:cs typeface="Century Gothic" charset="0"/>
              </a:rPr>
              <a:t>3 Sous-tâche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4.1.</a:t>
            </a:r>
            <a:r>
              <a:rPr lang="fr-FR" sz="900" baseline="0">
                <a:latin typeface="Century Gothic" charset="0"/>
                <a:ea typeface="Century Gothic" charset="0"/>
                <a:cs typeface="Century Gothic" charset="0"/>
              </a:rPr>
              <a:t>4 Sous-tâche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baseline="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4.1.5 Sous-tâche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3" name="TextBox 8">
            <a:extLst>
              <a:ext uri="{FF2B5EF4-FFF2-40B4-BE49-F238E27FC236}">
                <a16:creationId xmlns:a16="http://schemas.microsoft.com/office/drawing/2014/main" id="{8E07E824-281F-B02A-2CBA-0F531F68CABC}"/>
              </a:ext>
            </a:extLst>
          </p:cNvPr>
          <p:cNvSpPr txBox="1"/>
          <p:nvPr/>
        </p:nvSpPr>
        <p:spPr>
          <a:xfrm>
            <a:off x="4131350" y="1684468"/>
            <a:ext cx="1813253" cy="5461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4.2 Tâche</a:t>
            </a:r>
          </a:p>
        </p:txBody>
      </p:sp>
      <p:sp>
        <p:nvSpPr>
          <p:cNvPr id="6" name="TextBox 8">
            <a:extLst>
              <a:ext uri="{FF2B5EF4-FFF2-40B4-BE49-F238E27FC236}">
                <a16:creationId xmlns:a16="http://schemas.microsoft.com/office/drawing/2014/main" id="{F6446A9E-40C5-6345-6489-2C26CB73A647}"/>
              </a:ext>
            </a:extLst>
          </p:cNvPr>
          <p:cNvSpPr txBox="1"/>
          <p:nvPr/>
        </p:nvSpPr>
        <p:spPr>
          <a:xfrm>
            <a:off x="4131351" y="2462158"/>
            <a:ext cx="1813253" cy="250238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4.2.</a:t>
            </a:r>
            <a:r>
              <a:rPr lang="fr-FR" sz="900" baseline="0">
                <a:latin typeface="Century Gothic" charset="0"/>
                <a:ea typeface="Century Gothic" charset="0"/>
                <a:cs typeface="Century Gothic" charset="0"/>
              </a:rPr>
              <a:t>1 Sous-tâche</a:t>
            </a:r>
          </a:p>
          <a:p>
            <a:pPr algn="ctr"/>
            <a:endParaRPr lang="en-US" sz="900" baseline="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3.2.</a:t>
            </a:r>
            <a:r>
              <a:rPr lang="fr-FR" sz="900" baseline="0">
                <a:latin typeface="Century Gothic" charset="0"/>
                <a:ea typeface="Century Gothic" charset="0"/>
                <a:cs typeface="Century Gothic" charset="0"/>
              </a:rPr>
              <a:t>2 Sous-tâche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3.2.</a:t>
            </a:r>
            <a:r>
              <a:rPr lang="fr-FR" sz="900" baseline="0">
                <a:latin typeface="Century Gothic" charset="0"/>
                <a:ea typeface="Century Gothic" charset="0"/>
                <a:cs typeface="Century Gothic" charset="0"/>
              </a:rPr>
              <a:t>3 Sous-tâche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3.2.</a:t>
            </a:r>
            <a:r>
              <a:rPr lang="fr-FR" sz="900" baseline="0">
                <a:latin typeface="Century Gothic" charset="0"/>
                <a:ea typeface="Century Gothic" charset="0"/>
                <a:cs typeface="Century Gothic" charset="0"/>
              </a:rPr>
              <a:t>4 Sous-tâche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801518F-39C2-5E83-FE61-3288CDEA4906}"/>
              </a:ext>
            </a:extLst>
          </p:cNvPr>
          <p:cNvSpPr txBox="1"/>
          <p:nvPr/>
        </p:nvSpPr>
        <p:spPr>
          <a:xfrm>
            <a:off x="6094757" y="1671041"/>
            <a:ext cx="1880945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fr-FR" sz="1000" i="1">
                <a:latin typeface="Century Gothic" panose="020B0502020202020204" pitchFamily="34" charset="0"/>
              </a:rPr>
              <a:t>Fournissez des détails pour communiquer des informations spécifiques liées à cette tâche.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fr-FR" sz="1000" i="1">
                <a:latin typeface="Century Gothic" panose="020B0502020202020204" pitchFamily="34" charset="0"/>
              </a:rPr>
              <a:t>Fournissez des détails pour communiquer des informations spécifiques liées à cette tâche.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fr-FR" sz="1000" i="1">
                <a:latin typeface="Century Gothic" panose="020B0502020202020204" pitchFamily="34" charset="0"/>
              </a:rPr>
              <a:t>Fournissez des détails pour communiquer des informations spécifiques liées à cette tâche.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fr-FR" sz="1000" i="1">
                <a:latin typeface="Century Gothic" panose="020B0502020202020204" pitchFamily="34" charset="0"/>
              </a:rPr>
              <a:t>Fournissez des détails pour communiquer des informations spécifiques liées à cette tâche</a:t>
            </a:r>
            <a:r>
              <a:rPr lang="fr-FR" sz="1000" i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44C5603F-7B95-B5A7-FF12-D81CB1D65F12}"/>
              </a:ext>
            </a:extLst>
          </p:cNvPr>
          <p:cNvSpPr txBox="1"/>
          <p:nvPr/>
        </p:nvSpPr>
        <p:spPr>
          <a:xfrm>
            <a:off x="8125855" y="1693621"/>
            <a:ext cx="1813253" cy="5461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4.3 Tâche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20BB68D-D54D-FFAA-BBC1-73DBA2931816}"/>
              </a:ext>
            </a:extLst>
          </p:cNvPr>
          <p:cNvSpPr txBox="1"/>
          <p:nvPr/>
        </p:nvSpPr>
        <p:spPr>
          <a:xfrm>
            <a:off x="8125856" y="2468832"/>
            <a:ext cx="1813253" cy="250238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4.3.</a:t>
            </a:r>
            <a:r>
              <a:rPr lang="fr-FR" sz="900" baseline="0">
                <a:latin typeface="Century Gothic" charset="0"/>
                <a:ea typeface="Century Gothic" charset="0"/>
                <a:cs typeface="Century Gothic" charset="0"/>
              </a:rPr>
              <a:t>1 Sous-tâche</a:t>
            </a:r>
          </a:p>
          <a:p>
            <a:pPr algn="ctr"/>
            <a:endParaRPr lang="en-US" sz="900" baseline="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4.3.</a:t>
            </a:r>
            <a:r>
              <a:rPr lang="fr-FR" sz="900" baseline="0">
                <a:latin typeface="Century Gothic" charset="0"/>
                <a:ea typeface="Century Gothic" charset="0"/>
                <a:cs typeface="Century Gothic" charset="0"/>
              </a:rPr>
              <a:t>2 Sous-tâche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4.3.</a:t>
            </a:r>
            <a:r>
              <a:rPr lang="fr-FR" sz="900" baseline="0">
                <a:latin typeface="Century Gothic" charset="0"/>
                <a:ea typeface="Century Gothic" charset="0"/>
                <a:cs typeface="Century Gothic" charset="0"/>
              </a:rPr>
              <a:t>3 Sous-tâche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D85BE8E-33B5-CAA9-5C01-0CAF11CEC99A}"/>
              </a:ext>
            </a:extLst>
          </p:cNvPr>
          <p:cNvSpPr txBox="1"/>
          <p:nvPr/>
        </p:nvSpPr>
        <p:spPr>
          <a:xfrm>
            <a:off x="10089261" y="1647563"/>
            <a:ext cx="1880945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fr-FR" sz="1000" i="1">
                <a:latin typeface="Century Gothic" panose="020B0502020202020204" pitchFamily="34" charset="0"/>
              </a:rPr>
              <a:t>Fournissez des détails pour communiquer des informations spécifiques liées à cette tâche.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fr-FR" sz="1000" i="1">
                <a:latin typeface="Century Gothic" panose="020B0502020202020204" pitchFamily="34" charset="0"/>
              </a:rPr>
              <a:t>Fournissez des détails pour communiquer des informations spécifiques liées à cette tâche.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fr-FR" sz="1000" i="1">
                <a:latin typeface="Century Gothic" panose="020B0502020202020204" pitchFamily="34" charset="0"/>
              </a:rPr>
              <a:t>Fournissez des détails pour communiquer des informations spécifiques liées à cette tâche.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fr-FR" sz="1000" i="1">
                <a:latin typeface="Century Gothic" panose="020B0502020202020204" pitchFamily="34" charset="0"/>
              </a:rPr>
              <a:t>Fournissez des détails pour communiquer des informations spécifiques liées à cette tâche</a:t>
            </a:r>
            <a:r>
              <a:rPr lang="fr-FR" sz="1000" i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0856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>
            <a:extLst>
              <a:ext uri="{FF2B5EF4-FFF2-40B4-BE49-F238E27FC236}">
                <a16:creationId xmlns:a16="http://schemas.microsoft.com/office/drawing/2014/main" id="{2A08EE07-4D3C-C74D-AA27-8BAD402EB88E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13" name="Parallelogram 12">
            <a:extLst>
              <a:ext uri="{FF2B5EF4-FFF2-40B4-BE49-F238E27FC236}">
                <a16:creationId xmlns:a16="http://schemas.microsoft.com/office/drawing/2014/main" id="{72214739-7D95-4444-9FE6-D496832163FB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6EEB223-E166-A54F-887F-3F76EDC4E433}"/>
              </a:ext>
            </a:extLst>
          </p:cNvPr>
          <p:cNvSpPr txBox="1"/>
          <p:nvPr/>
        </p:nvSpPr>
        <p:spPr>
          <a:xfrm>
            <a:off x="177209" y="6477000"/>
            <a:ext cx="115933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COPIER ET COLLER LES ICÔNES VIERGES À UTILISER DANS LE DIAGRAMME</a:t>
            </a:r>
          </a:p>
        </p:txBody>
      </p:sp>
      <p:cxnSp>
        <p:nvCxnSpPr>
          <p:cNvPr id="10" name="AutoShape 171">
            <a:extLst>
              <a:ext uri="{FF2B5EF4-FFF2-40B4-BE49-F238E27FC236}">
                <a16:creationId xmlns:a16="http://schemas.microsoft.com/office/drawing/2014/main" id="{00000000-0008-0000-0000-00000800000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083019" y="1694578"/>
            <a:ext cx="1498410" cy="815728"/>
          </a:xfrm>
          <a:prstGeom prst="bentConnector3">
            <a:avLst>
              <a:gd name="adj1" fmla="val 50000"/>
            </a:avLst>
          </a:prstGeom>
          <a:noFill/>
          <a:ln w="12700">
            <a:solidFill>
              <a:schemeClr val="bg1">
                <a:lumMod val="50000"/>
              </a:schemeClr>
            </a:solidFill>
            <a:miter lim="800000"/>
            <a:headEnd type="none" w="sm" len="sm"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00000000-0008-0000-0000-000021000000}"/>
              </a:ext>
            </a:extLst>
          </p:cNvPr>
          <p:cNvCxnSpPr/>
          <p:nvPr/>
        </p:nvCxnSpPr>
        <p:spPr>
          <a:xfrm>
            <a:off x="7057619" y="3104302"/>
            <a:ext cx="609600" cy="0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00000000-0008-0000-0000-000022000000}"/>
              </a:ext>
            </a:extLst>
          </p:cNvPr>
          <p:cNvCxnSpPr/>
          <p:nvPr/>
        </p:nvCxnSpPr>
        <p:spPr>
          <a:xfrm>
            <a:off x="10375632" y="1691005"/>
            <a:ext cx="0" cy="596900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AutoShape 171">
            <a:extLst>
              <a:ext uri="{FF2B5EF4-FFF2-40B4-BE49-F238E27FC236}">
                <a16:creationId xmlns:a16="http://schemas.microsoft.com/office/drawing/2014/main" id="{5D862AE4-A474-B14F-B58F-AA850C8F9B57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8611697" y="3085252"/>
            <a:ext cx="1003300" cy="876300"/>
          </a:xfrm>
          <a:prstGeom prst="bentConnector3">
            <a:avLst>
              <a:gd name="adj1" fmla="val 50000"/>
            </a:avLst>
          </a:prstGeom>
          <a:noFill/>
          <a:ln w="12700">
            <a:solidFill>
              <a:schemeClr val="bg1">
                <a:lumMod val="50000"/>
              </a:schemeClr>
            </a:solidFill>
            <a:miter lim="800000"/>
            <a:headEnd type="none" w="sm" len="sm"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AutoShape 171">
            <a:extLst>
              <a:ext uri="{FF2B5EF4-FFF2-40B4-BE49-F238E27FC236}">
                <a16:creationId xmlns:a16="http://schemas.microsoft.com/office/drawing/2014/main" id="{48BA5C9D-C76A-3848-A8E7-D4C927104D6B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 flipH="1">
            <a:off x="7165569" y="4038176"/>
            <a:ext cx="1003300" cy="876300"/>
          </a:xfrm>
          <a:prstGeom prst="bentConnector3">
            <a:avLst>
              <a:gd name="adj1" fmla="val 50000"/>
            </a:avLst>
          </a:prstGeom>
          <a:noFill/>
          <a:ln w="12700">
            <a:solidFill>
              <a:schemeClr val="bg1">
                <a:lumMod val="50000"/>
              </a:schemeClr>
            </a:solidFill>
            <a:miter lim="800000"/>
            <a:headEnd type="none" w="sm" len="sm"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extBox 3">
            <a:extLst>
              <a:ext uri="{FF2B5EF4-FFF2-40B4-BE49-F238E27FC236}">
                <a16:creationId xmlns:a16="http://schemas.microsoft.com/office/drawing/2014/main" id="{BB38DE27-6CDB-67CD-0C46-CC3C0B4803A4}"/>
              </a:ext>
            </a:extLst>
          </p:cNvPr>
          <p:cNvSpPr txBox="1"/>
          <p:nvPr/>
        </p:nvSpPr>
        <p:spPr>
          <a:xfrm>
            <a:off x="83585" y="392775"/>
            <a:ext cx="4114800" cy="457200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fr-FR" sz="1800">
                <a:solidFill>
                  <a:schemeClr val="accent5">
                    <a:lumMod val="7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INTITULÉ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0E72137-0FE4-E444-6664-3570D8D7103E}"/>
              </a:ext>
            </a:extLst>
          </p:cNvPr>
          <p:cNvSpPr txBox="1"/>
          <p:nvPr/>
        </p:nvSpPr>
        <p:spPr>
          <a:xfrm>
            <a:off x="83585" y="1343608"/>
            <a:ext cx="2857892" cy="457200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fr-FR" sz="1200">
                <a:latin typeface="Century Gothic" charset="0"/>
                <a:ea typeface="Century Gothic" charset="0"/>
                <a:cs typeface="Century Gothic" charset="0"/>
              </a:rPr>
              <a:t>Intitulé de l’activité</a:t>
            </a:r>
          </a:p>
        </p:txBody>
      </p:sp>
      <p:sp>
        <p:nvSpPr>
          <p:cNvPr id="4" name="TextBox 8">
            <a:extLst>
              <a:ext uri="{FF2B5EF4-FFF2-40B4-BE49-F238E27FC236}">
                <a16:creationId xmlns:a16="http://schemas.microsoft.com/office/drawing/2014/main" id="{A60198B6-99DC-1BA7-2CE2-6AF0163EB0A9}"/>
              </a:ext>
            </a:extLst>
          </p:cNvPr>
          <p:cNvSpPr txBox="1"/>
          <p:nvPr/>
        </p:nvSpPr>
        <p:spPr>
          <a:xfrm>
            <a:off x="83585" y="2135513"/>
            <a:ext cx="914400" cy="546100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Tâche</a:t>
            </a:r>
          </a:p>
        </p:txBody>
      </p:sp>
      <p:sp>
        <p:nvSpPr>
          <p:cNvPr id="5" name="TextBox 8">
            <a:extLst>
              <a:ext uri="{FF2B5EF4-FFF2-40B4-BE49-F238E27FC236}">
                <a16:creationId xmlns:a16="http://schemas.microsoft.com/office/drawing/2014/main" id="{A0618988-119A-81B4-D417-8FC08ACD6417}"/>
              </a:ext>
            </a:extLst>
          </p:cNvPr>
          <p:cNvSpPr txBox="1"/>
          <p:nvPr/>
        </p:nvSpPr>
        <p:spPr>
          <a:xfrm>
            <a:off x="80854" y="2788075"/>
            <a:ext cx="914400" cy="2502381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Sous-tâche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BE4E6C7-4D39-C497-08B4-FB866DA8A57D}"/>
              </a:ext>
            </a:extLst>
          </p:cNvPr>
          <p:cNvSpPr txBox="1"/>
          <p:nvPr/>
        </p:nvSpPr>
        <p:spPr>
          <a:xfrm>
            <a:off x="448962" y="6179773"/>
            <a:ext cx="112625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rtl="0"/>
            <a:r>
              <a:rPr lang="fr-FR" sz="1200" i="1" dirty="0">
                <a:solidFill>
                  <a:srgbClr val="001033"/>
                </a:solidFill>
                <a:effectLst/>
                <a:latin typeface="Century Gothic" panose="020B0502020202020204" pitchFamily="34" charset="0"/>
                <a:ea typeface="DengXian" panose="02010600030101010101" pitchFamily="2" charset="-122"/>
                <a:cs typeface="Century Gothic" panose="020B0502020202020204" pitchFamily="34" charset="0"/>
              </a:rPr>
              <a:t>Fourni par </a:t>
            </a:r>
            <a:r>
              <a:rPr lang="fr-FR" sz="1200" i="1" dirty="0" err="1">
                <a:solidFill>
                  <a:srgbClr val="001033"/>
                </a:solidFill>
                <a:effectLst/>
                <a:latin typeface="Century Gothic" panose="020B0502020202020204" pitchFamily="34" charset="0"/>
                <a:ea typeface="DengXian" panose="02010600030101010101" pitchFamily="2" charset="-122"/>
                <a:cs typeface="Century Gothic" panose="020B0502020202020204" pitchFamily="34" charset="0"/>
              </a:rPr>
              <a:t>Smartsheet</a:t>
            </a:r>
            <a:r>
              <a:rPr lang="fr-FR" sz="1200" i="1" dirty="0">
                <a:solidFill>
                  <a:srgbClr val="001033"/>
                </a:solidFill>
                <a:effectLst/>
                <a:latin typeface="Century Gothic" panose="020B0502020202020204" pitchFamily="34" charset="0"/>
                <a:ea typeface="DengXian" panose="02010600030101010101" pitchFamily="2" charset="-122"/>
                <a:cs typeface="Century Gothic" panose="020B0502020202020204" pitchFamily="34" charset="0"/>
              </a:rPr>
              <a:t>, Inc.</a:t>
            </a:r>
          </a:p>
        </p:txBody>
      </p:sp>
    </p:spTree>
    <p:extLst>
      <p:ext uri="{BB962C8B-B14F-4D97-AF65-F5344CB8AC3E}">
        <p14:creationId xmlns:p14="http://schemas.microsoft.com/office/powerpoint/2010/main" val="501839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021755D2-9866-2038-891E-7FC0AEBA0F65}"/>
              </a:ext>
            </a:extLst>
          </p:cNvPr>
          <p:cNvCxnSpPr>
            <a:cxnSpLocks/>
          </p:cNvCxnSpPr>
          <p:nvPr/>
        </p:nvCxnSpPr>
        <p:spPr>
          <a:xfrm>
            <a:off x="11591344" y="1920260"/>
            <a:ext cx="0" cy="1117830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913D7B07-287C-3FC7-BC4D-D03182BE2595}"/>
              </a:ext>
            </a:extLst>
          </p:cNvPr>
          <p:cNvCxnSpPr>
            <a:cxnSpLocks/>
          </p:cNvCxnSpPr>
          <p:nvPr/>
        </p:nvCxnSpPr>
        <p:spPr>
          <a:xfrm>
            <a:off x="10618965" y="1006507"/>
            <a:ext cx="0" cy="2035340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CFE08133-5691-EFAE-9B0D-0460D4510E58}"/>
              </a:ext>
            </a:extLst>
          </p:cNvPr>
          <p:cNvCxnSpPr>
            <a:cxnSpLocks/>
          </p:cNvCxnSpPr>
          <p:nvPr/>
        </p:nvCxnSpPr>
        <p:spPr>
          <a:xfrm>
            <a:off x="8603951" y="1920260"/>
            <a:ext cx="0" cy="1117830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FFC4D80C-ED95-A0C9-897D-779931341E3D}"/>
              </a:ext>
            </a:extLst>
          </p:cNvPr>
          <p:cNvCxnSpPr>
            <a:cxnSpLocks/>
          </p:cNvCxnSpPr>
          <p:nvPr/>
        </p:nvCxnSpPr>
        <p:spPr>
          <a:xfrm>
            <a:off x="5540401" y="1924017"/>
            <a:ext cx="0" cy="1117830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F8156B97-19EA-9731-2382-5F9D9D5C5CCC}"/>
              </a:ext>
            </a:extLst>
          </p:cNvPr>
          <p:cNvCxnSpPr>
            <a:cxnSpLocks/>
          </p:cNvCxnSpPr>
          <p:nvPr/>
        </p:nvCxnSpPr>
        <p:spPr>
          <a:xfrm>
            <a:off x="7620735" y="1006507"/>
            <a:ext cx="0" cy="2035340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14F574A2-BE4E-D879-01A6-7A713D6B769F}"/>
              </a:ext>
            </a:extLst>
          </p:cNvPr>
          <p:cNvCxnSpPr/>
          <p:nvPr/>
        </p:nvCxnSpPr>
        <p:spPr>
          <a:xfrm>
            <a:off x="6096000" y="542439"/>
            <a:ext cx="0" cy="464001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3">
            <a:extLst>
              <a:ext uri="{FF2B5EF4-FFF2-40B4-BE49-F238E27FC236}">
                <a16:creationId xmlns:a16="http://schemas.microsoft.com/office/drawing/2014/main" id="{00000000-0008-0000-0000-000004000000}"/>
              </a:ext>
            </a:extLst>
          </p:cNvPr>
          <p:cNvSpPr txBox="1"/>
          <p:nvPr/>
        </p:nvSpPr>
        <p:spPr>
          <a:xfrm>
            <a:off x="4038600" y="317240"/>
            <a:ext cx="4114800" cy="457200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fr-FR" sz="1800">
                <a:solidFill>
                  <a:schemeClr val="accent5">
                    <a:lumMod val="7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INTITULÉ DU PROJET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709324E6-D197-EA58-D041-E97BC58E60CA}"/>
              </a:ext>
            </a:extLst>
          </p:cNvPr>
          <p:cNvCxnSpPr>
            <a:cxnSpLocks/>
          </p:cNvCxnSpPr>
          <p:nvPr/>
        </p:nvCxnSpPr>
        <p:spPr>
          <a:xfrm>
            <a:off x="1564430" y="1006440"/>
            <a:ext cx="9054535" cy="0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91238CC1-BB4D-5D94-106B-3A7570511F2E}"/>
              </a:ext>
            </a:extLst>
          </p:cNvPr>
          <p:cNvCxnSpPr>
            <a:cxnSpLocks/>
          </p:cNvCxnSpPr>
          <p:nvPr/>
        </p:nvCxnSpPr>
        <p:spPr>
          <a:xfrm>
            <a:off x="1564430" y="1006440"/>
            <a:ext cx="0" cy="2035340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00000000-0008-0000-0000-000005000000}"/>
              </a:ext>
            </a:extLst>
          </p:cNvPr>
          <p:cNvSpPr txBox="1"/>
          <p:nvPr/>
        </p:nvSpPr>
        <p:spPr>
          <a:xfrm>
            <a:off x="83585" y="1343608"/>
            <a:ext cx="2857892" cy="4572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fr-FR" sz="1200">
                <a:latin typeface="Century Gothic" charset="0"/>
                <a:ea typeface="Century Gothic" charset="0"/>
                <a:cs typeface="Century Gothic" charset="0"/>
              </a:rPr>
              <a:t>1 Intitulé de l’activité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A8F73D9-7A44-9314-58FB-59012B8390A5}"/>
              </a:ext>
            </a:extLst>
          </p:cNvPr>
          <p:cNvSpPr txBox="1"/>
          <p:nvPr/>
        </p:nvSpPr>
        <p:spPr>
          <a:xfrm>
            <a:off x="6148481" y="1337387"/>
            <a:ext cx="2857887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fr-FR" sz="1200">
                <a:latin typeface="Century Gothic" charset="0"/>
                <a:ea typeface="Century Gothic" charset="0"/>
                <a:cs typeface="Century Gothic" charset="0"/>
              </a:rPr>
              <a:t>3 Intitulé de l’activité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AF24A49-2A68-DE24-B511-18AAED86C384}"/>
              </a:ext>
            </a:extLst>
          </p:cNvPr>
          <p:cNvSpPr txBox="1"/>
          <p:nvPr/>
        </p:nvSpPr>
        <p:spPr>
          <a:xfrm>
            <a:off x="9182830" y="1331166"/>
            <a:ext cx="2857885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fr-FR" sz="1200">
                <a:latin typeface="Century Gothic" charset="0"/>
                <a:ea typeface="Century Gothic" charset="0"/>
                <a:cs typeface="Century Gothic" charset="0"/>
              </a:rPr>
              <a:t>4 Intitulé de l’activité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FC4688B0-C953-DBBA-23DF-27FC912042CF}"/>
              </a:ext>
            </a:extLst>
          </p:cNvPr>
          <p:cNvCxnSpPr>
            <a:cxnSpLocks/>
          </p:cNvCxnSpPr>
          <p:nvPr/>
        </p:nvCxnSpPr>
        <p:spPr>
          <a:xfrm flipV="1">
            <a:off x="513181" y="1922105"/>
            <a:ext cx="2083836" cy="1845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A944147F-AF69-9780-2B57-CA1AA72D961D}"/>
              </a:ext>
            </a:extLst>
          </p:cNvPr>
          <p:cNvCxnSpPr>
            <a:cxnSpLocks/>
          </p:cNvCxnSpPr>
          <p:nvPr/>
        </p:nvCxnSpPr>
        <p:spPr>
          <a:xfrm>
            <a:off x="513181" y="1923950"/>
            <a:ext cx="0" cy="1117830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5ABDDE71-AD5D-EDA0-9CC0-D8D9733FEC5E}"/>
              </a:ext>
            </a:extLst>
          </p:cNvPr>
          <p:cNvCxnSpPr>
            <a:cxnSpLocks/>
          </p:cNvCxnSpPr>
          <p:nvPr/>
        </p:nvCxnSpPr>
        <p:spPr>
          <a:xfrm>
            <a:off x="2597017" y="1922106"/>
            <a:ext cx="0" cy="1117830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8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SpPr txBox="1"/>
          <p:nvPr/>
        </p:nvSpPr>
        <p:spPr>
          <a:xfrm>
            <a:off x="83585" y="2135513"/>
            <a:ext cx="914400" cy="5461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1.1 Tâche</a:t>
            </a:r>
          </a:p>
        </p:txBody>
      </p:sp>
      <p:sp>
        <p:nvSpPr>
          <p:cNvPr id="19" name="TextBox 9">
            <a:extLst>
              <a:ext uri="{FF2B5EF4-FFF2-40B4-BE49-F238E27FC236}">
                <a16:creationId xmlns:a16="http://schemas.microsoft.com/office/drawing/2014/main" id="{00000000-0008-0000-0000-00000A000000}"/>
              </a:ext>
            </a:extLst>
          </p:cNvPr>
          <p:cNvSpPr txBox="1"/>
          <p:nvPr/>
        </p:nvSpPr>
        <p:spPr>
          <a:xfrm>
            <a:off x="1085456" y="2135513"/>
            <a:ext cx="914400" cy="5461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1.2 Tâche</a:t>
            </a:r>
          </a:p>
        </p:txBody>
      </p:sp>
      <p:sp>
        <p:nvSpPr>
          <p:cNvPr id="20" name="TextBox 10">
            <a:extLst>
              <a:ext uri="{FF2B5EF4-FFF2-40B4-BE49-F238E27FC236}">
                <a16:creationId xmlns:a16="http://schemas.microsoft.com/office/drawing/2014/main" id="{00000000-0008-0000-0000-00000B000000}"/>
              </a:ext>
            </a:extLst>
          </p:cNvPr>
          <p:cNvSpPr txBox="1"/>
          <p:nvPr/>
        </p:nvSpPr>
        <p:spPr>
          <a:xfrm>
            <a:off x="2059334" y="2135513"/>
            <a:ext cx="914400" cy="5461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1.3 Tâche</a:t>
            </a:r>
          </a:p>
        </p:txBody>
      </p:sp>
      <p:sp>
        <p:nvSpPr>
          <p:cNvPr id="35" name="TextBox 8">
            <a:extLst>
              <a:ext uri="{FF2B5EF4-FFF2-40B4-BE49-F238E27FC236}">
                <a16:creationId xmlns:a16="http://schemas.microsoft.com/office/drawing/2014/main" id="{FFBAD6C2-2823-2139-48BB-83D2264B4DCC}"/>
              </a:ext>
            </a:extLst>
          </p:cNvPr>
          <p:cNvSpPr txBox="1"/>
          <p:nvPr/>
        </p:nvSpPr>
        <p:spPr>
          <a:xfrm>
            <a:off x="80854" y="2788075"/>
            <a:ext cx="914400" cy="250238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fr-FR" sz="900" dirty="0">
                <a:latin typeface="Century Gothic" charset="0"/>
                <a:ea typeface="Century Gothic" charset="0"/>
                <a:cs typeface="Century Gothic" charset="0"/>
              </a:rPr>
              <a:t>1.1.</a:t>
            </a:r>
            <a: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  <a:t>1 </a:t>
            </a:r>
            <a:b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</a:br>
            <a: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  <a:t>Sous-tâche</a:t>
            </a:r>
          </a:p>
          <a:p>
            <a:pPr algn="ctr"/>
            <a:endParaRPr lang="en-US" sz="900" baseline="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dirty="0">
                <a:latin typeface="Century Gothic" charset="0"/>
                <a:ea typeface="Century Gothic" charset="0"/>
                <a:cs typeface="Century Gothic" charset="0"/>
              </a:rPr>
              <a:t>1.1.</a:t>
            </a:r>
            <a: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  <a:t>2 </a:t>
            </a:r>
            <a:b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</a:br>
            <a: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  <a:t>Sous-tâche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dirty="0">
                <a:latin typeface="Century Gothic" charset="0"/>
                <a:ea typeface="Century Gothic" charset="0"/>
                <a:cs typeface="Century Gothic" charset="0"/>
              </a:rPr>
              <a:t>1.1.</a:t>
            </a:r>
            <a: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  <a:t>3 </a:t>
            </a:r>
            <a:b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</a:br>
            <a: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  <a:t>Sous-tâche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dirty="0">
                <a:latin typeface="Century Gothic" charset="0"/>
                <a:ea typeface="Century Gothic" charset="0"/>
                <a:cs typeface="Century Gothic" charset="0"/>
              </a:rPr>
              <a:t>1.1.</a:t>
            </a:r>
            <a: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  <a:t>4 </a:t>
            </a:r>
            <a:b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</a:br>
            <a: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  <a:t>Sous-tâche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baseline="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dirty="0">
                <a:latin typeface="Century Gothic" charset="0"/>
                <a:ea typeface="Century Gothic" charset="0"/>
                <a:cs typeface="Century Gothic" charset="0"/>
              </a:rPr>
              <a:t>1.1.5 </a:t>
            </a:r>
            <a:br>
              <a:rPr lang="fr-FR" sz="900" dirty="0">
                <a:latin typeface="Century Gothic" charset="0"/>
                <a:ea typeface="Century Gothic" charset="0"/>
                <a:cs typeface="Century Gothic" charset="0"/>
              </a:rPr>
            </a:br>
            <a:r>
              <a:rPr lang="fr-FR" sz="900" dirty="0">
                <a:latin typeface="Century Gothic" charset="0"/>
                <a:ea typeface="Century Gothic" charset="0"/>
                <a:cs typeface="Century Gothic" charset="0"/>
              </a:rPr>
              <a:t>Sous-tâche</a:t>
            </a:r>
          </a:p>
        </p:txBody>
      </p:sp>
      <p:sp>
        <p:nvSpPr>
          <p:cNvPr id="36" name="TextBox 9">
            <a:extLst>
              <a:ext uri="{FF2B5EF4-FFF2-40B4-BE49-F238E27FC236}">
                <a16:creationId xmlns:a16="http://schemas.microsoft.com/office/drawing/2014/main" id="{B1B9FAB6-FED0-C038-D529-290F29284303}"/>
              </a:ext>
            </a:extLst>
          </p:cNvPr>
          <p:cNvSpPr txBox="1"/>
          <p:nvPr/>
        </p:nvSpPr>
        <p:spPr>
          <a:xfrm>
            <a:off x="1073394" y="2788075"/>
            <a:ext cx="914400" cy="250238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fr-FR" sz="900" dirty="0">
                <a:latin typeface="Century Gothic" charset="0"/>
                <a:ea typeface="Century Gothic" charset="0"/>
                <a:cs typeface="Century Gothic" charset="0"/>
              </a:rPr>
              <a:t>1.2.</a:t>
            </a:r>
            <a: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  <a:t>1 </a:t>
            </a:r>
            <a:b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</a:br>
            <a: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  <a:t>Sous-tâche</a:t>
            </a:r>
          </a:p>
          <a:p>
            <a:pPr algn="ctr"/>
            <a:endParaRPr lang="en-US" sz="900" baseline="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dirty="0">
                <a:latin typeface="Century Gothic" charset="0"/>
                <a:ea typeface="Century Gothic" charset="0"/>
                <a:cs typeface="Century Gothic" charset="0"/>
              </a:rPr>
              <a:t>1.2.</a:t>
            </a:r>
            <a: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  <a:t>2 </a:t>
            </a:r>
            <a:b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</a:br>
            <a: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  <a:t>Sous-tâche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dirty="0">
                <a:latin typeface="Century Gothic" charset="0"/>
                <a:ea typeface="Century Gothic" charset="0"/>
                <a:cs typeface="Century Gothic" charset="0"/>
              </a:rPr>
              <a:t>1.2.</a:t>
            </a:r>
            <a: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  <a:t>3 </a:t>
            </a:r>
            <a:b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</a:br>
            <a: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  <a:t>Sous-tâche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dirty="0">
                <a:latin typeface="Century Gothic" charset="0"/>
                <a:ea typeface="Century Gothic" charset="0"/>
                <a:cs typeface="Century Gothic" charset="0"/>
              </a:rPr>
              <a:t>1.2.</a:t>
            </a:r>
            <a: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  <a:t>4 </a:t>
            </a:r>
            <a:b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</a:br>
            <a: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  <a:t>Sous-tâche</a:t>
            </a:r>
          </a:p>
        </p:txBody>
      </p:sp>
      <p:sp>
        <p:nvSpPr>
          <p:cNvPr id="37" name="TextBox 10">
            <a:extLst>
              <a:ext uri="{FF2B5EF4-FFF2-40B4-BE49-F238E27FC236}">
                <a16:creationId xmlns:a16="http://schemas.microsoft.com/office/drawing/2014/main" id="{87340A0B-FBF7-04AF-4AC7-4620DC2405E5}"/>
              </a:ext>
            </a:extLst>
          </p:cNvPr>
          <p:cNvSpPr txBox="1"/>
          <p:nvPr/>
        </p:nvSpPr>
        <p:spPr>
          <a:xfrm>
            <a:off x="2075265" y="2788075"/>
            <a:ext cx="914400" cy="250238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fr-FR" sz="900" dirty="0">
                <a:latin typeface="Century Gothic" charset="0"/>
                <a:ea typeface="Century Gothic" charset="0"/>
                <a:cs typeface="Century Gothic" charset="0"/>
              </a:rPr>
              <a:t>1.3.</a:t>
            </a:r>
            <a: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  <a:t>1 </a:t>
            </a:r>
            <a:b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</a:br>
            <a: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  <a:t>Sous-tâche</a:t>
            </a:r>
          </a:p>
          <a:p>
            <a:pPr algn="ctr"/>
            <a:endParaRPr lang="en-US" sz="900" baseline="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dirty="0">
                <a:latin typeface="Century Gothic" charset="0"/>
                <a:ea typeface="Century Gothic" charset="0"/>
                <a:cs typeface="Century Gothic" charset="0"/>
              </a:rPr>
              <a:t>1.3.</a:t>
            </a:r>
            <a: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  <a:t>2 </a:t>
            </a:r>
            <a:b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</a:br>
            <a: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  <a:t>Sous-tâche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dirty="0">
                <a:latin typeface="Century Gothic" charset="0"/>
                <a:ea typeface="Century Gothic" charset="0"/>
                <a:cs typeface="Century Gothic" charset="0"/>
              </a:rPr>
              <a:t>1.3.</a:t>
            </a:r>
            <a: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  <a:t>3 </a:t>
            </a:r>
            <a:b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</a:br>
            <a: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  <a:t>Sous-tâche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B49863A7-1056-9360-6512-C0CC5C124314}"/>
              </a:ext>
            </a:extLst>
          </p:cNvPr>
          <p:cNvCxnSpPr>
            <a:cxnSpLocks/>
          </p:cNvCxnSpPr>
          <p:nvPr/>
        </p:nvCxnSpPr>
        <p:spPr>
          <a:xfrm>
            <a:off x="4597648" y="1006507"/>
            <a:ext cx="0" cy="2035340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3FE89983-7731-7F71-942A-38AA3321992F}"/>
              </a:ext>
            </a:extLst>
          </p:cNvPr>
          <p:cNvCxnSpPr>
            <a:cxnSpLocks/>
          </p:cNvCxnSpPr>
          <p:nvPr/>
        </p:nvCxnSpPr>
        <p:spPr>
          <a:xfrm>
            <a:off x="3677033" y="1924017"/>
            <a:ext cx="1863368" cy="0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2041FA5E-A684-B968-1056-6F0CFF98656D}"/>
              </a:ext>
            </a:extLst>
          </p:cNvPr>
          <p:cNvCxnSpPr>
            <a:cxnSpLocks/>
          </p:cNvCxnSpPr>
          <p:nvPr/>
        </p:nvCxnSpPr>
        <p:spPr>
          <a:xfrm>
            <a:off x="3677033" y="1924017"/>
            <a:ext cx="0" cy="1117830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8">
            <a:extLst>
              <a:ext uri="{FF2B5EF4-FFF2-40B4-BE49-F238E27FC236}">
                <a16:creationId xmlns:a16="http://schemas.microsoft.com/office/drawing/2014/main" id="{7769FDEA-4F39-E573-5F9E-CE04FF7A88C8}"/>
              </a:ext>
            </a:extLst>
          </p:cNvPr>
          <p:cNvSpPr txBox="1"/>
          <p:nvPr/>
        </p:nvSpPr>
        <p:spPr>
          <a:xfrm>
            <a:off x="3135465" y="2135580"/>
            <a:ext cx="914400" cy="5461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2.1 Tâche</a:t>
            </a:r>
          </a:p>
        </p:txBody>
      </p:sp>
      <p:sp>
        <p:nvSpPr>
          <p:cNvPr id="42" name="TextBox 9">
            <a:extLst>
              <a:ext uri="{FF2B5EF4-FFF2-40B4-BE49-F238E27FC236}">
                <a16:creationId xmlns:a16="http://schemas.microsoft.com/office/drawing/2014/main" id="{CC269B55-5EE2-20A0-44AF-9252AE1E3485}"/>
              </a:ext>
            </a:extLst>
          </p:cNvPr>
          <p:cNvSpPr txBox="1"/>
          <p:nvPr/>
        </p:nvSpPr>
        <p:spPr>
          <a:xfrm>
            <a:off x="4118674" y="2135580"/>
            <a:ext cx="914400" cy="5461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2.2 Tâche</a:t>
            </a:r>
          </a:p>
        </p:txBody>
      </p:sp>
      <p:sp>
        <p:nvSpPr>
          <p:cNvPr id="43" name="TextBox 10">
            <a:extLst>
              <a:ext uri="{FF2B5EF4-FFF2-40B4-BE49-F238E27FC236}">
                <a16:creationId xmlns:a16="http://schemas.microsoft.com/office/drawing/2014/main" id="{1B244475-8C9C-2D9C-8460-48E0AE53D44F}"/>
              </a:ext>
            </a:extLst>
          </p:cNvPr>
          <p:cNvSpPr txBox="1"/>
          <p:nvPr/>
        </p:nvSpPr>
        <p:spPr>
          <a:xfrm>
            <a:off x="5083221" y="2135580"/>
            <a:ext cx="914400" cy="5461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2.3 Tâche</a:t>
            </a:r>
          </a:p>
        </p:txBody>
      </p:sp>
      <p:sp>
        <p:nvSpPr>
          <p:cNvPr id="44" name="TextBox 8">
            <a:extLst>
              <a:ext uri="{FF2B5EF4-FFF2-40B4-BE49-F238E27FC236}">
                <a16:creationId xmlns:a16="http://schemas.microsoft.com/office/drawing/2014/main" id="{0E08D574-0C27-D5B2-A60D-E7EBDC6A1021}"/>
              </a:ext>
            </a:extLst>
          </p:cNvPr>
          <p:cNvSpPr txBox="1"/>
          <p:nvPr/>
        </p:nvSpPr>
        <p:spPr>
          <a:xfrm>
            <a:off x="3123403" y="2788142"/>
            <a:ext cx="914400" cy="250238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fr-FR" sz="900" dirty="0">
                <a:latin typeface="Century Gothic" charset="0"/>
                <a:ea typeface="Century Gothic" charset="0"/>
                <a:cs typeface="Century Gothic" charset="0"/>
              </a:rPr>
              <a:t>2.1.</a:t>
            </a:r>
            <a: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  <a:t>1 </a:t>
            </a:r>
            <a:b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</a:br>
            <a: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  <a:t>Sous-tâche</a:t>
            </a:r>
          </a:p>
          <a:p>
            <a:pPr algn="ctr"/>
            <a:endParaRPr lang="en-US" sz="900" baseline="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dirty="0">
                <a:latin typeface="Century Gothic" charset="0"/>
                <a:ea typeface="Century Gothic" charset="0"/>
                <a:cs typeface="Century Gothic" charset="0"/>
              </a:rPr>
              <a:t>2.1.</a:t>
            </a:r>
            <a: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  <a:t>2 </a:t>
            </a:r>
            <a:b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</a:br>
            <a: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  <a:t>Sous-tâche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dirty="0">
                <a:latin typeface="Century Gothic" charset="0"/>
                <a:ea typeface="Century Gothic" charset="0"/>
                <a:cs typeface="Century Gothic" charset="0"/>
              </a:rPr>
              <a:t>2.1.</a:t>
            </a:r>
            <a: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  <a:t>3 </a:t>
            </a:r>
            <a:b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</a:br>
            <a: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  <a:t>Sous-tâche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dirty="0">
                <a:latin typeface="Century Gothic" charset="0"/>
                <a:ea typeface="Century Gothic" charset="0"/>
                <a:cs typeface="Century Gothic" charset="0"/>
              </a:rPr>
              <a:t>2.1.</a:t>
            </a:r>
            <a: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  <a:t>4 </a:t>
            </a:r>
            <a:b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</a:br>
            <a: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  <a:t>Sous-tâche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baseline="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dirty="0">
                <a:latin typeface="Century Gothic" charset="0"/>
                <a:ea typeface="Century Gothic" charset="0"/>
                <a:cs typeface="Century Gothic" charset="0"/>
              </a:rPr>
              <a:t>2.1.5 </a:t>
            </a:r>
            <a:br>
              <a:rPr lang="fr-FR" sz="900" dirty="0">
                <a:latin typeface="Century Gothic" charset="0"/>
                <a:ea typeface="Century Gothic" charset="0"/>
                <a:cs typeface="Century Gothic" charset="0"/>
              </a:rPr>
            </a:br>
            <a:r>
              <a:rPr lang="fr-FR" sz="900" dirty="0">
                <a:latin typeface="Century Gothic" charset="0"/>
                <a:ea typeface="Century Gothic" charset="0"/>
                <a:cs typeface="Century Gothic" charset="0"/>
              </a:rPr>
              <a:t>Sous-tâche</a:t>
            </a:r>
          </a:p>
        </p:txBody>
      </p:sp>
      <p:sp>
        <p:nvSpPr>
          <p:cNvPr id="45" name="TextBox 9">
            <a:extLst>
              <a:ext uri="{FF2B5EF4-FFF2-40B4-BE49-F238E27FC236}">
                <a16:creationId xmlns:a16="http://schemas.microsoft.com/office/drawing/2014/main" id="{B6D03FA7-53AC-6117-851D-9E1A23D6664B}"/>
              </a:ext>
            </a:extLst>
          </p:cNvPr>
          <p:cNvSpPr txBox="1"/>
          <p:nvPr/>
        </p:nvSpPr>
        <p:spPr>
          <a:xfrm>
            <a:off x="4115943" y="2788142"/>
            <a:ext cx="914400" cy="250238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fr-FR" sz="900" dirty="0">
                <a:latin typeface="Century Gothic" charset="0"/>
                <a:ea typeface="Century Gothic" charset="0"/>
                <a:cs typeface="Century Gothic" charset="0"/>
              </a:rPr>
              <a:t>2.2.</a:t>
            </a:r>
            <a: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  <a:t>1 </a:t>
            </a:r>
            <a:b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</a:br>
            <a: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  <a:t>Sous-tâche</a:t>
            </a:r>
          </a:p>
          <a:p>
            <a:pPr algn="ctr"/>
            <a:endParaRPr lang="en-US" sz="900" baseline="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dirty="0">
                <a:latin typeface="Century Gothic" charset="0"/>
                <a:ea typeface="Century Gothic" charset="0"/>
                <a:cs typeface="Century Gothic" charset="0"/>
              </a:rPr>
              <a:t>2.2.</a:t>
            </a:r>
            <a: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  <a:t>2 </a:t>
            </a:r>
            <a:b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</a:br>
            <a: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  <a:t>Sous-tâche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dirty="0">
                <a:latin typeface="Century Gothic" charset="0"/>
                <a:ea typeface="Century Gothic" charset="0"/>
                <a:cs typeface="Century Gothic" charset="0"/>
              </a:rPr>
              <a:t>2.2.</a:t>
            </a:r>
            <a: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  <a:t>3 </a:t>
            </a:r>
            <a:b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</a:br>
            <a: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  <a:t>Sous-tâche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dirty="0">
                <a:latin typeface="Century Gothic" charset="0"/>
                <a:ea typeface="Century Gothic" charset="0"/>
                <a:cs typeface="Century Gothic" charset="0"/>
              </a:rPr>
              <a:t>2.2.</a:t>
            </a:r>
            <a: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  <a:t>4 </a:t>
            </a:r>
            <a:b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</a:br>
            <a: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  <a:t>Sous-tâche</a:t>
            </a:r>
          </a:p>
        </p:txBody>
      </p:sp>
      <p:sp>
        <p:nvSpPr>
          <p:cNvPr id="46" name="TextBox 10">
            <a:extLst>
              <a:ext uri="{FF2B5EF4-FFF2-40B4-BE49-F238E27FC236}">
                <a16:creationId xmlns:a16="http://schemas.microsoft.com/office/drawing/2014/main" id="{BE87E3C9-BB58-6371-5982-7D0848CE6810}"/>
              </a:ext>
            </a:extLst>
          </p:cNvPr>
          <p:cNvSpPr txBox="1"/>
          <p:nvPr/>
        </p:nvSpPr>
        <p:spPr>
          <a:xfrm>
            <a:off x="5117814" y="2788142"/>
            <a:ext cx="914400" cy="250238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fr-FR" sz="900" dirty="0">
                <a:latin typeface="Century Gothic" charset="0"/>
                <a:ea typeface="Century Gothic" charset="0"/>
                <a:cs typeface="Century Gothic" charset="0"/>
              </a:rPr>
              <a:t>2.3.</a:t>
            </a:r>
            <a: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  <a:t>1 </a:t>
            </a:r>
            <a:b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</a:br>
            <a: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  <a:t>Sous-tâche</a:t>
            </a:r>
          </a:p>
          <a:p>
            <a:pPr algn="ctr"/>
            <a:endParaRPr lang="en-US" sz="900" baseline="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dirty="0">
                <a:latin typeface="Century Gothic" charset="0"/>
                <a:ea typeface="Century Gothic" charset="0"/>
                <a:cs typeface="Century Gothic" charset="0"/>
              </a:rPr>
              <a:t>2.3.</a:t>
            </a:r>
            <a: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  <a:t>2 </a:t>
            </a:r>
            <a:b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</a:br>
            <a: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  <a:t>Sous-tâche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dirty="0">
                <a:latin typeface="Century Gothic" charset="0"/>
                <a:ea typeface="Century Gothic" charset="0"/>
                <a:cs typeface="Century Gothic" charset="0"/>
              </a:rPr>
              <a:t>2.3.</a:t>
            </a:r>
            <a: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  <a:t>3 </a:t>
            </a:r>
            <a:b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</a:br>
            <a: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  <a:t>Sous-tâche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baseline="0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4917F969-1B2F-5CF9-546E-077852C6555E}"/>
              </a:ext>
            </a:extLst>
          </p:cNvPr>
          <p:cNvCxnSpPr>
            <a:cxnSpLocks/>
          </p:cNvCxnSpPr>
          <p:nvPr/>
        </p:nvCxnSpPr>
        <p:spPr>
          <a:xfrm flipV="1">
            <a:off x="6656961" y="1920260"/>
            <a:ext cx="1946990" cy="3757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81CA1CA3-12FA-885A-0C15-CFAB74FFD477}"/>
              </a:ext>
            </a:extLst>
          </p:cNvPr>
          <p:cNvCxnSpPr>
            <a:cxnSpLocks/>
          </p:cNvCxnSpPr>
          <p:nvPr/>
        </p:nvCxnSpPr>
        <p:spPr>
          <a:xfrm>
            <a:off x="6656963" y="1924017"/>
            <a:ext cx="0" cy="1117830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8">
            <a:extLst>
              <a:ext uri="{FF2B5EF4-FFF2-40B4-BE49-F238E27FC236}">
                <a16:creationId xmlns:a16="http://schemas.microsoft.com/office/drawing/2014/main" id="{5E044A3F-5675-0186-7C11-02B5957BE48C}"/>
              </a:ext>
            </a:extLst>
          </p:cNvPr>
          <p:cNvSpPr txBox="1"/>
          <p:nvPr/>
        </p:nvSpPr>
        <p:spPr>
          <a:xfrm>
            <a:off x="6167883" y="2135580"/>
            <a:ext cx="914400" cy="5461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3.1 Tâche</a:t>
            </a:r>
          </a:p>
        </p:txBody>
      </p:sp>
      <p:sp>
        <p:nvSpPr>
          <p:cNvPr id="52" name="TextBox 9">
            <a:extLst>
              <a:ext uri="{FF2B5EF4-FFF2-40B4-BE49-F238E27FC236}">
                <a16:creationId xmlns:a16="http://schemas.microsoft.com/office/drawing/2014/main" id="{226A9ECD-193E-1051-79E2-579E4A5ACCC5}"/>
              </a:ext>
            </a:extLst>
          </p:cNvPr>
          <p:cNvSpPr txBox="1"/>
          <p:nvPr/>
        </p:nvSpPr>
        <p:spPr>
          <a:xfrm>
            <a:off x="7179085" y="2135580"/>
            <a:ext cx="914400" cy="5461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3.2 Tâche</a:t>
            </a:r>
          </a:p>
        </p:txBody>
      </p:sp>
      <p:sp>
        <p:nvSpPr>
          <p:cNvPr id="53" name="TextBox 10">
            <a:extLst>
              <a:ext uri="{FF2B5EF4-FFF2-40B4-BE49-F238E27FC236}">
                <a16:creationId xmlns:a16="http://schemas.microsoft.com/office/drawing/2014/main" id="{5838CD1C-D603-6896-C708-5427E055D0F3}"/>
              </a:ext>
            </a:extLst>
          </p:cNvPr>
          <p:cNvSpPr txBox="1"/>
          <p:nvPr/>
        </p:nvSpPr>
        <p:spPr>
          <a:xfrm>
            <a:off x="8162294" y="2135580"/>
            <a:ext cx="914400" cy="5461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3.3 Tâche</a:t>
            </a:r>
          </a:p>
        </p:txBody>
      </p:sp>
      <p:sp>
        <p:nvSpPr>
          <p:cNvPr id="54" name="TextBox 8">
            <a:extLst>
              <a:ext uri="{FF2B5EF4-FFF2-40B4-BE49-F238E27FC236}">
                <a16:creationId xmlns:a16="http://schemas.microsoft.com/office/drawing/2014/main" id="{ABCBFF13-59DD-F1DC-3D31-BB168B1DDDD0}"/>
              </a:ext>
            </a:extLst>
          </p:cNvPr>
          <p:cNvSpPr txBox="1"/>
          <p:nvPr/>
        </p:nvSpPr>
        <p:spPr>
          <a:xfrm>
            <a:off x="6174483" y="2788142"/>
            <a:ext cx="914400" cy="250238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fr-FR" sz="900" dirty="0">
                <a:latin typeface="Century Gothic" charset="0"/>
                <a:ea typeface="Century Gothic" charset="0"/>
                <a:cs typeface="Century Gothic" charset="0"/>
              </a:rPr>
              <a:t>3.1.</a:t>
            </a:r>
            <a: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  <a:t>1 </a:t>
            </a:r>
            <a:b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</a:br>
            <a: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  <a:t>Sous-tâche</a:t>
            </a:r>
          </a:p>
          <a:p>
            <a:pPr algn="ctr"/>
            <a:endParaRPr lang="en-US" sz="900" baseline="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dirty="0">
                <a:latin typeface="Century Gothic" charset="0"/>
                <a:ea typeface="Century Gothic" charset="0"/>
                <a:cs typeface="Century Gothic" charset="0"/>
              </a:rPr>
              <a:t>3.1.</a:t>
            </a:r>
            <a: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  <a:t>2 </a:t>
            </a:r>
            <a:b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</a:br>
            <a: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  <a:t>Sous-tâche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dirty="0">
                <a:latin typeface="Century Gothic" charset="0"/>
                <a:ea typeface="Century Gothic" charset="0"/>
                <a:cs typeface="Century Gothic" charset="0"/>
              </a:rPr>
              <a:t>3.1.</a:t>
            </a:r>
            <a: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  <a:t>3 </a:t>
            </a:r>
            <a:b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</a:br>
            <a: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  <a:t>Sous-tâche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dirty="0">
                <a:latin typeface="Century Gothic" charset="0"/>
                <a:ea typeface="Century Gothic" charset="0"/>
                <a:cs typeface="Century Gothic" charset="0"/>
              </a:rPr>
              <a:t>3.1.</a:t>
            </a:r>
            <a: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  <a:t>4 </a:t>
            </a:r>
            <a:b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</a:br>
            <a: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  <a:t>Sous-tâche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baseline="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dirty="0">
                <a:latin typeface="Century Gothic" charset="0"/>
                <a:ea typeface="Century Gothic" charset="0"/>
                <a:cs typeface="Century Gothic" charset="0"/>
              </a:rPr>
              <a:t>3.1.5 </a:t>
            </a:r>
            <a:br>
              <a:rPr lang="fr-FR" sz="900" dirty="0">
                <a:latin typeface="Century Gothic" charset="0"/>
                <a:ea typeface="Century Gothic" charset="0"/>
                <a:cs typeface="Century Gothic" charset="0"/>
              </a:rPr>
            </a:br>
            <a:r>
              <a:rPr lang="fr-FR" sz="900" dirty="0">
                <a:latin typeface="Century Gothic" charset="0"/>
                <a:ea typeface="Century Gothic" charset="0"/>
                <a:cs typeface="Century Gothic" charset="0"/>
              </a:rPr>
              <a:t>Sous-tâche</a:t>
            </a:r>
          </a:p>
        </p:txBody>
      </p:sp>
      <p:sp>
        <p:nvSpPr>
          <p:cNvPr id="55" name="TextBox 9">
            <a:extLst>
              <a:ext uri="{FF2B5EF4-FFF2-40B4-BE49-F238E27FC236}">
                <a16:creationId xmlns:a16="http://schemas.microsoft.com/office/drawing/2014/main" id="{3C1D8288-700C-97EF-DC76-A962044CEDE2}"/>
              </a:ext>
            </a:extLst>
          </p:cNvPr>
          <p:cNvSpPr txBox="1"/>
          <p:nvPr/>
        </p:nvSpPr>
        <p:spPr>
          <a:xfrm>
            <a:off x="7161188" y="2788142"/>
            <a:ext cx="914400" cy="250238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fr-FR" sz="900" dirty="0">
                <a:latin typeface="Century Gothic" charset="0"/>
                <a:ea typeface="Century Gothic" charset="0"/>
                <a:cs typeface="Century Gothic" charset="0"/>
              </a:rPr>
              <a:t>3.2.</a:t>
            </a:r>
            <a: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  <a:t>1 </a:t>
            </a:r>
            <a:b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</a:br>
            <a: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  <a:t>Sous-tâche</a:t>
            </a:r>
          </a:p>
          <a:p>
            <a:pPr algn="ctr"/>
            <a:endParaRPr lang="en-US" sz="900" baseline="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dirty="0">
                <a:latin typeface="Century Gothic" charset="0"/>
                <a:ea typeface="Century Gothic" charset="0"/>
                <a:cs typeface="Century Gothic" charset="0"/>
              </a:rPr>
              <a:t>3.2.</a:t>
            </a:r>
            <a: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  <a:t>2 </a:t>
            </a:r>
            <a:b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</a:br>
            <a: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  <a:t>Sous-tâche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dirty="0">
                <a:latin typeface="Century Gothic" charset="0"/>
                <a:ea typeface="Century Gothic" charset="0"/>
                <a:cs typeface="Century Gothic" charset="0"/>
              </a:rPr>
              <a:t>3.2.</a:t>
            </a:r>
            <a: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  <a:t>3 </a:t>
            </a:r>
            <a:b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</a:br>
            <a: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  <a:t>Sous-tâche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dirty="0">
                <a:latin typeface="Century Gothic" charset="0"/>
                <a:ea typeface="Century Gothic" charset="0"/>
                <a:cs typeface="Century Gothic" charset="0"/>
              </a:rPr>
              <a:t>3.2.</a:t>
            </a:r>
            <a: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  <a:t>4 </a:t>
            </a:r>
            <a:b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</a:br>
            <a: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  <a:t>Sous-tâche</a:t>
            </a:r>
          </a:p>
        </p:txBody>
      </p:sp>
      <p:sp>
        <p:nvSpPr>
          <p:cNvPr id="56" name="TextBox 10">
            <a:extLst>
              <a:ext uri="{FF2B5EF4-FFF2-40B4-BE49-F238E27FC236}">
                <a16:creationId xmlns:a16="http://schemas.microsoft.com/office/drawing/2014/main" id="{2DB9B285-54EA-86FB-AB1D-57746001D5C4}"/>
              </a:ext>
            </a:extLst>
          </p:cNvPr>
          <p:cNvSpPr txBox="1"/>
          <p:nvPr/>
        </p:nvSpPr>
        <p:spPr>
          <a:xfrm>
            <a:off x="8153728" y="2788142"/>
            <a:ext cx="914400" cy="250238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fr-FR" sz="900" dirty="0">
                <a:latin typeface="Century Gothic" charset="0"/>
                <a:ea typeface="Century Gothic" charset="0"/>
                <a:cs typeface="Century Gothic" charset="0"/>
              </a:rPr>
              <a:t>3.3.</a:t>
            </a:r>
            <a: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  <a:t>1 </a:t>
            </a:r>
            <a:b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</a:br>
            <a: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  <a:t>Sous-tâche</a:t>
            </a:r>
          </a:p>
          <a:p>
            <a:pPr algn="ctr"/>
            <a:endParaRPr lang="en-US" sz="900" baseline="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dirty="0">
                <a:latin typeface="Century Gothic" charset="0"/>
                <a:ea typeface="Century Gothic" charset="0"/>
                <a:cs typeface="Century Gothic" charset="0"/>
              </a:rPr>
              <a:t>3.3.</a:t>
            </a:r>
            <a: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  <a:t>2 </a:t>
            </a:r>
            <a:b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</a:br>
            <a: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  <a:t>Sous-tâche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dirty="0">
                <a:latin typeface="Century Gothic" charset="0"/>
                <a:ea typeface="Century Gothic" charset="0"/>
                <a:cs typeface="Century Gothic" charset="0"/>
              </a:rPr>
              <a:t>3.3.</a:t>
            </a:r>
            <a: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  <a:t>3 </a:t>
            </a:r>
            <a:b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</a:br>
            <a: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  <a:t>Sous-tâche</a:t>
            </a:r>
          </a:p>
        </p:txBody>
      </p: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72E4DEE1-5056-72FF-F794-E4089C30DDC1}"/>
              </a:ext>
            </a:extLst>
          </p:cNvPr>
          <p:cNvCxnSpPr>
            <a:cxnSpLocks/>
          </p:cNvCxnSpPr>
          <p:nvPr/>
        </p:nvCxnSpPr>
        <p:spPr>
          <a:xfrm>
            <a:off x="9689021" y="1924017"/>
            <a:ext cx="1902323" cy="0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5E85EB4C-3297-52DD-FFA2-816145242A04}"/>
              </a:ext>
            </a:extLst>
          </p:cNvPr>
          <p:cNvCxnSpPr>
            <a:cxnSpLocks/>
          </p:cNvCxnSpPr>
          <p:nvPr/>
        </p:nvCxnSpPr>
        <p:spPr>
          <a:xfrm>
            <a:off x="9689021" y="1924017"/>
            <a:ext cx="0" cy="1117830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8">
            <a:extLst>
              <a:ext uri="{FF2B5EF4-FFF2-40B4-BE49-F238E27FC236}">
                <a16:creationId xmlns:a16="http://schemas.microsoft.com/office/drawing/2014/main" id="{7C76C9C2-ADFA-C438-4FC8-9EE29618F12C}"/>
              </a:ext>
            </a:extLst>
          </p:cNvPr>
          <p:cNvSpPr txBox="1"/>
          <p:nvPr/>
        </p:nvSpPr>
        <p:spPr>
          <a:xfrm>
            <a:off x="9194097" y="2135580"/>
            <a:ext cx="914400" cy="5461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4.1 Tâche</a:t>
            </a:r>
          </a:p>
        </p:txBody>
      </p:sp>
      <p:sp>
        <p:nvSpPr>
          <p:cNvPr id="61" name="TextBox 9">
            <a:extLst>
              <a:ext uri="{FF2B5EF4-FFF2-40B4-BE49-F238E27FC236}">
                <a16:creationId xmlns:a16="http://schemas.microsoft.com/office/drawing/2014/main" id="{82C08A52-4C56-EB2A-7D3B-B8FE865F0F39}"/>
              </a:ext>
            </a:extLst>
          </p:cNvPr>
          <p:cNvSpPr txBox="1"/>
          <p:nvPr/>
        </p:nvSpPr>
        <p:spPr>
          <a:xfrm>
            <a:off x="10177306" y="2135580"/>
            <a:ext cx="914400" cy="5461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4.2 Tâche</a:t>
            </a:r>
          </a:p>
        </p:txBody>
      </p:sp>
      <p:sp>
        <p:nvSpPr>
          <p:cNvPr id="62" name="TextBox 10">
            <a:extLst>
              <a:ext uri="{FF2B5EF4-FFF2-40B4-BE49-F238E27FC236}">
                <a16:creationId xmlns:a16="http://schemas.microsoft.com/office/drawing/2014/main" id="{AC93B484-D47E-33AE-2431-10F2B3DAFE33}"/>
              </a:ext>
            </a:extLst>
          </p:cNvPr>
          <p:cNvSpPr txBox="1"/>
          <p:nvPr/>
        </p:nvSpPr>
        <p:spPr>
          <a:xfrm>
            <a:off x="11179177" y="2135580"/>
            <a:ext cx="914400" cy="5461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4.3 Tâche</a:t>
            </a:r>
          </a:p>
        </p:txBody>
      </p:sp>
      <p:sp>
        <p:nvSpPr>
          <p:cNvPr id="63" name="TextBox 8">
            <a:extLst>
              <a:ext uri="{FF2B5EF4-FFF2-40B4-BE49-F238E27FC236}">
                <a16:creationId xmlns:a16="http://schemas.microsoft.com/office/drawing/2014/main" id="{281FF620-87DA-0883-343A-29E04E49BA30}"/>
              </a:ext>
            </a:extLst>
          </p:cNvPr>
          <p:cNvSpPr txBox="1"/>
          <p:nvPr/>
        </p:nvSpPr>
        <p:spPr>
          <a:xfrm>
            <a:off x="9200697" y="2788142"/>
            <a:ext cx="914400" cy="250238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fr-FR" sz="900" dirty="0">
                <a:latin typeface="Century Gothic" charset="0"/>
                <a:ea typeface="Century Gothic" charset="0"/>
                <a:cs typeface="Century Gothic" charset="0"/>
              </a:rPr>
              <a:t>4.1.</a:t>
            </a:r>
            <a: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  <a:t>1 </a:t>
            </a:r>
            <a:b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</a:br>
            <a: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  <a:t>Sous-tâche</a:t>
            </a:r>
          </a:p>
          <a:p>
            <a:pPr algn="ctr"/>
            <a:endParaRPr lang="en-US" sz="900" baseline="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dirty="0">
                <a:latin typeface="Century Gothic" charset="0"/>
                <a:ea typeface="Century Gothic" charset="0"/>
                <a:cs typeface="Century Gothic" charset="0"/>
              </a:rPr>
              <a:t>4.1.</a:t>
            </a:r>
            <a: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  <a:t>2 </a:t>
            </a:r>
            <a:b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</a:br>
            <a: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  <a:t>Sous-tâche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dirty="0">
                <a:latin typeface="Century Gothic" charset="0"/>
                <a:ea typeface="Century Gothic" charset="0"/>
                <a:cs typeface="Century Gothic" charset="0"/>
              </a:rPr>
              <a:t>4.1.</a:t>
            </a:r>
            <a: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  <a:t>3 </a:t>
            </a:r>
            <a:b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</a:br>
            <a: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  <a:t>Sous-tâche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dirty="0">
                <a:latin typeface="Century Gothic" charset="0"/>
                <a:ea typeface="Century Gothic" charset="0"/>
                <a:cs typeface="Century Gothic" charset="0"/>
              </a:rPr>
              <a:t>4.1.</a:t>
            </a:r>
            <a: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  <a:t>4 </a:t>
            </a:r>
            <a:b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</a:br>
            <a: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  <a:t>Sous-tâche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baseline="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dirty="0">
                <a:latin typeface="Century Gothic" charset="0"/>
                <a:ea typeface="Century Gothic" charset="0"/>
                <a:cs typeface="Century Gothic" charset="0"/>
              </a:rPr>
              <a:t>4.1.5 </a:t>
            </a:r>
            <a:br>
              <a:rPr lang="fr-FR" sz="900" dirty="0">
                <a:latin typeface="Century Gothic" charset="0"/>
                <a:ea typeface="Century Gothic" charset="0"/>
                <a:cs typeface="Century Gothic" charset="0"/>
              </a:rPr>
            </a:br>
            <a:r>
              <a:rPr lang="fr-FR" sz="900" dirty="0">
                <a:latin typeface="Century Gothic" charset="0"/>
                <a:ea typeface="Century Gothic" charset="0"/>
                <a:cs typeface="Century Gothic" charset="0"/>
              </a:rPr>
              <a:t>Sous-tâche</a:t>
            </a:r>
          </a:p>
        </p:txBody>
      </p:sp>
      <p:sp>
        <p:nvSpPr>
          <p:cNvPr id="64" name="TextBox 9">
            <a:extLst>
              <a:ext uri="{FF2B5EF4-FFF2-40B4-BE49-F238E27FC236}">
                <a16:creationId xmlns:a16="http://schemas.microsoft.com/office/drawing/2014/main" id="{ABC07335-C17A-638F-F693-134CE746AEF3}"/>
              </a:ext>
            </a:extLst>
          </p:cNvPr>
          <p:cNvSpPr txBox="1"/>
          <p:nvPr/>
        </p:nvSpPr>
        <p:spPr>
          <a:xfrm>
            <a:off x="10193237" y="2788142"/>
            <a:ext cx="914400" cy="250238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fr-FR" sz="900" dirty="0">
                <a:latin typeface="Century Gothic" charset="0"/>
                <a:ea typeface="Century Gothic" charset="0"/>
                <a:cs typeface="Century Gothic" charset="0"/>
              </a:rPr>
              <a:t>4.2.</a:t>
            </a:r>
            <a: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  <a:t>1 </a:t>
            </a:r>
            <a:b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</a:br>
            <a: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  <a:t>Sous-tâche</a:t>
            </a:r>
          </a:p>
          <a:p>
            <a:pPr algn="ctr"/>
            <a:endParaRPr lang="en-US" sz="900" baseline="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dirty="0">
                <a:latin typeface="Century Gothic" charset="0"/>
                <a:ea typeface="Century Gothic" charset="0"/>
                <a:cs typeface="Century Gothic" charset="0"/>
              </a:rPr>
              <a:t>4.2.</a:t>
            </a:r>
            <a: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  <a:t>2 </a:t>
            </a:r>
            <a:b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</a:br>
            <a: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  <a:t>Sous-tâche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dirty="0">
                <a:latin typeface="Century Gothic" charset="0"/>
                <a:ea typeface="Century Gothic" charset="0"/>
                <a:cs typeface="Century Gothic" charset="0"/>
              </a:rPr>
              <a:t>4.2.</a:t>
            </a:r>
            <a: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  <a:t>3 </a:t>
            </a:r>
            <a:b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</a:br>
            <a: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  <a:t>Sous-tâche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dirty="0">
                <a:latin typeface="Century Gothic" charset="0"/>
                <a:ea typeface="Century Gothic" charset="0"/>
                <a:cs typeface="Century Gothic" charset="0"/>
              </a:rPr>
              <a:t>4.2.</a:t>
            </a:r>
            <a: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  <a:t>4 </a:t>
            </a:r>
            <a:b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</a:br>
            <a: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  <a:t>Sous-tâche</a:t>
            </a:r>
          </a:p>
        </p:txBody>
      </p:sp>
      <p:sp>
        <p:nvSpPr>
          <p:cNvPr id="65" name="TextBox 10">
            <a:extLst>
              <a:ext uri="{FF2B5EF4-FFF2-40B4-BE49-F238E27FC236}">
                <a16:creationId xmlns:a16="http://schemas.microsoft.com/office/drawing/2014/main" id="{E8FFA0DF-6C64-1F64-F1B9-72179C638570}"/>
              </a:ext>
            </a:extLst>
          </p:cNvPr>
          <p:cNvSpPr txBox="1"/>
          <p:nvPr/>
        </p:nvSpPr>
        <p:spPr>
          <a:xfrm>
            <a:off x="11176446" y="2788142"/>
            <a:ext cx="914400" cy="250238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fr-FR" sz="900" dirty="0">
                <a:latin typeface="Century Gothic" charset="0"/>
                <a:ea typeface="Century Gothic" charset="0"/>
                <a:cs typeface="Century Gothic" charset="0"/>
              </a:rPr>
              <a:t>4.3.</a:t>
            </a:r>
            <a: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  <a:t>1 </a:t>
            </a:r>
            <a:b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</a:br>
            <a: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  <a:t>Sous-tâche</a:t>
            </a:r>
          </a:p>
          <a:p>
            <a:pPr algn="ctr"/>
            <a:endParaRPr lang="en-US" sz="900" baseline="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dirty="0">
                <a:latin typeface="Century Gothic" charset="0"/>
                <a:ea typeface="Century Gothic" charset="0"/>
                <a:cs typeface="Century Gothic" charset="0"/>
              </a:rPr>
              <a:t>4.3.</a:t>
            </a:r>
            <a: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  <a:t>2 </a:t>
            </a:r>
            <a:b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</a:br>
            <a: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  <a:t>Sous-tâche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dirty="0">
                <a:latin typeface="Century Gothic" charset="0"/>
                <a:ea typeface="Century Gothic" charset="0"/>
                <a:cs typeface="Century Gothic" charset="0"/>
              </a:rPr>
              <a:t>4.3.</a:t>
            </a:r>
            <a: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  <a:t>3 </a:t>
            </a:r>
            <a:b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</a:br>
            <a:r>
              <a:rPr lang="fr-FR" sz="900" baseline="0" dirty="0">
                <a:latin typeface="Century Gothic" charset="0"/>
                <a:ea typeface="Century Gothic" charset="0"/>
                <a:cs typeface="Century Gothic" charset="0"/>
              </a:rPr>
              <a:t>Sous-tâche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F94685E-0D9B-D502-EFE4-6F1E0A2646DE}"/>
              </a:ext>
            </a:extLst>
          </p:cNvPr>
          <p:cNvSpPr txBox="1"/>
          <p:nvPr/>
        </p:nvSpPr>
        <p:spPr>
          <a:xfrm>
            <a:off x="3135466" y="1337387"/>
            <a:ext cx="2857892" cy="4572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fr-FR" sz="1200">
                <a:latin typeface="Century Gothic" charset="0"/>
                <a:ea typeface="Century Gothic" charset="0"/>
                <a:cs typeface="Century Gothic" charset="0"/>
              </a:rPr>
              <a:t>2 Intitulé de l’activité</a:t>
            </a:r>
          </a:p>
        </p:txBody>
      </p:sp>
      <p:sp>
        <p:nvSpPr>
          <p:cNvPr id="74" name="Rectangle 7">
            <a:extLst>
              <a:ext uri="{FF2B5EF4-FFF2-40B4-BE49-F238E27FC236}">
                <a16:creationId xmlns:a16="http://schemas.microsoft.com/office/drawing/2014/main" id="{387E7002-92DC-AA9E-A009-C6E753D6CE8F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5" name="Parallelogram 74">
            <a:extLst>
              <a:ext uri="{FF2B5EF4-FFF2-40B4-BE49-F238E27FC236}">
                <a16:creationId xmlns:a16="http://schemas.microsoft.com/office/drawing/2014/main" id="{D6C19E57-D6F8-587E-2B29-67D9BEF85D5B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39B32001-C3DF-F74E-0072-E6D6DD6FB19F}"/>
              </a:ext>
            </a:extLst>
          </p:cNvPr>
          <p:cNvSpPr txBox="1"/>
          <p:nvPr/>
        </p:nvSpPr>
        <p:spPr>
          <a:xfrm>
            <a:off x="2597017" y="6477000"/>
            <a:ext cx="9173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STRUCTURE DE RÉPARTITION DU TRAVAIL – VUE D’ENSEMBLE</a:t>
            </a:r>
          </a:p>
        </p:txBody>
      </p:sp>
    </p:spTree>
    <p:extLst>
      <p:ext uri="{BB962C8B-B14F-4D97-AF65-F5344CB8AC3E}">
        <p14:creationId xmlns:p14="http://schemas.microsoft.com/office/powerpoint/2010/main" val="20437845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9099136"/>
              </p:ext>
            </p:extLst>
          </p:nvPr>
        </p:nvGraphicFramePr>
        <p:xfrm>
          <a:off x="822960" y="1050351"/>
          <a:ext cx="10227213" cy="27617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761795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EXCLUSION DE RESPONSABILITÉ</a:t>
                      </a:r>
                    </a:p>
                    <a:p>
                      <a:pPr marL="0" marR="0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Tous les articles, modèles ou informations proposés par Smartsheet sur le site web sont fournis à titre de référence uniquement. Bien que nous nous efforcions de maintenir les informations à jour et correctes, nous ne faisons aucune déclaration ni ne donnons aucune garantie de quelque nature que ce soit, expresse ou implicite, quant à l’exhaustivité, l’exactitude, la fiabilité, l’adéquation ou la disponibilité du site Web ou des informations, articles, modèles ou graphiques connexes contenus sur le site Web. La confiance que vous accordez à ces informations relève donc strictement de votre propre responsabilité.</a:t>
                      </a:r>
                    </a:p>
                  </a:txBody>
                  <a:tcPr marL="4572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0000000-0008-0000-0000-000005000000}"/>
              </a:ext>
            </a:extLst>
          </p:cNvPr>
          <p:cNvSpPr txBox="1"/>
          <p:nvPr/>
        </p:nvSpPr>
        <p:spPr>
          <a:xfrm>
            <a:off x="120509" y="682978"/>
            <a:ext cx="11878655" cy="81925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fr-FR" sz="1200">
                <a:latin typeface="Century Gothic" charset="0"/>
                <a:ea typeface="Century Gothic" charset="0"/>
                <a:cs typeface="Century Gothic" charset="0"/>
              </a:rPr>
              <a:t>1 Intitulé de l’activité</a:t>
            </a:r>
          </a:p>
        </p:txBody>
      </p:sp>
      <p:sp>
        <p:nvSpPr>
          <p:cNvPr id="74" name="Rectangle 7">
            <a:extLst>
              <a:ext uri="{FF2B5EF4-FFF2-40B4-BE49-F238E27FC236}">
                <a16:creationId xmlns:a16="http://schemas.microsoft.com/office/drawing/2014/main" id="{387E7002-92DC-AA9E-A009-C6E753D6CE8F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5" name="Parallelogram 74">
            <a:extLst>
              <a:ext uri="{FF2B5EF4-FFF2-40B4-BE49-F238E27FC236}">
                <a16:creationId xmlns:a16="http://schemas.microsoft.com/office/drawing/2014/main" id="{D6C19E57-D6F8-587E-2B29-67D9BEF85D5B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39B32001-C3DF-F74E-0072-E6D6DD6FB19F}"/>
              </a:ext>
            </a:extLst>
          </p:cNvPr>
          <p:cNvSpPr txBox="1"/>
          <p:nvPr/>
        </p:nvSpPr>
        <p:spPr>
          <a:xfrm>
            <a:off x="2458721" y="6477000"/>
            <a:ext cx="93118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STRUCTURE DE RÉPARTITION DU TRAVAIL– </a:t>
            </a:r>
            <a:r>
              <a:rPr lang="fr-FR" dirty="0">
                <a:solidFill>
                  <a:schemeClr val="accent5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ACTIVITÉ 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BF7C1A-EF82-3397-495F-2234AB2F98DD}"/>
              </a:ext>
            </a:extLst>
          </p:cNvPr>
          <p:cNvSpPr txBox="1"/>
          <p:nvPr/>
        </p:nvSpPr>
        <p:spPr>
          <a:xfrm>
            <a:off x="80854" y="124733"/>
            <a:ext cx="92471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INTITULÉ DU PROJET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B89C9C9-92FF-4BF2-1CB4-E36F70F4383F}"/>
              </a:ext>
            </a:extLst>
          </p:cNvPr>
          <p:cNvSpPr txBox="1"/>
          <p:nvPr/>
        </p:nvSpPr>
        <p:spPr>
          <a:xfrm>
            <a:off x="120509" y="1800183"/>
            <a:ext cx="1191831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fr-FR" sz="1200" i="1">
                <a:latin typeface="Century Gothic" panose="020B0502020202020204" pitchFamily="34" charset="0"/>
              </a:rPr>
              <a:t>Fournissez des détails pour communiquer des informations spécifiques liées à cette activité.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fr-FR" sz="1200" i="1">
                <a:latin typeface="Century Gothic" panose="020B0502020202020204" pitchFamily="34" charset="0"/>
              </a:rPr>
              <a:t>Fournissez des détails pour communiquer des informations spécifiques liées à cette activité.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fr-FR" sz="1200" i="1">
                <a:latin typeface="Century Gothic" panose="020B0502020202020204" pitchFamily="34" charset="0"/>
              </a:rPr>
              <a:t>Fournissez des détails pour communiquer des informations spécifiques liées à cette activité.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fr-FR" sz="1200" i="1">
                <a:latin typeface="Century Gothic" panose="020B0502020202020204" pitchFamily="34" charset="0"/>
              </a:rPr>
              <a:t>Fournissez des détails pour communiquer des informations spécifiques liées à cette activité</a:t>
            </a:r>
            <a:r>
              <a:rPr lang="fr-FR" sz="1200" i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5044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0000000-0008-0000-0000-000005000000}"/>
              </a:ext>
            </a:extLst>
          </p:cNvPr>
          <p:cNvSpPr txBox="1"/>
          <p:nvPr/>
        </p:nvSpPr>
        <p:spPr>
          <a:xfrm>
            <a:off x="120509" y="682978"/>
            <a:ext cx="11878655" cy="81925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fr-FR" sz="1200">
                <a:latin typeface="Century Gothic" charset="0"/>
                <a:ea typeface="Century Gothic" charset="0"/>
                <a:cs typeface="Century Gothic" charset="0"/>
              </a:rPr>
              <a:t>1 Intitulé de l’activité</a:t>
            </a:r>
          </a:p>
        </p:txBody>
      </p:sp>
      <p:sp>
        <p:nvSpPr>
          <p:cNvPr id="18" name="TextBox 8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SpPr txBox="1"/>
          <p:nvPr/>
        </p:nvSpPr>
        <p:spPr>
          <a:xfrm>
            <a:off x="136844" y="1691142"/>
            <a:ext cx="1813253" cy="5461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1.1 Tâche</a:t>
            </a:r>
          </a:p>
        </p:txBody>
      </p:sp>
      <p:sp>
        <p:nvSpPr>
          <p:cNvPr id="74" name="Rectangle 7">
            <a:extLst>
              <a:ext uri="{FF2B5EF4-FFF2-40B4-BE49-F238E27FC236}">
                <a16:creationId xmlns:a16="http://schemas.microsoft.com/office/drawing/2014/main" id="{387E7002-92DC-AA9E-A009-C6E753D6CE8F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5" name="Parallelogram 74">
            <a:extLst>
              <a:ext uri="{FF2B5EF4-FFF2-40B4-BE49-F238E27FC236}">
                <a16:creationId xmlns:a16="http://schemas.microsoft.com/office/drawing/2014/main" id="{D6C19E57-D6F8-587E-2B29-67D9BEF85D5B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39B32001-C3DF-F74E-0072-E6D6DD6FB19F}"/>
              </a:ext>
            </a:extLst>
          </p:cNvPr>
          <p:cNvSpPr txBox="1"/>
          <p:nvPr/>
        </p:nvSpPr>
        <p:spPr>
          <a:xfrm>
            <a:off x="1474381" y="6477000"/>
            <a:ext cx="102961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STRUCTURE DE RÉPARTITION DU TRAVAIL– </a:t>
            </a:r>
            <a:r>
              <a:rPr lang="fr-FR" dirty="0">
                <a:solidFill>
                  <a:schemeClr val="accent5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ACTIVITÉ 1, TÂCHES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BF7C1A-EF82-3397-495F-2234AB2F98DD}"/>
              </a:ext>
            </a:extLst>
          </p:cNvPr>
          <p:cNvSpPr txBox="1"/>
          <p:nvPr/>
        </p:nvSpPr>
        <p:spPr>
          <a:xfrm>
            <a:off x="80854" y="124733"/>
            <a:ext cx="92471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INTITULÉ DU PROJET</a:t>
            </a:r>
          </a:p>
        </p:txBody>
      </p:sp>
      <p:sp>
        <p:nvSpPr>
          <p:cNvPr id="2" name="TextBox 8">
            <a:extLst>
              <a:ext uri="{FF2B5EF4-FFF2-40B4-BE49-F238E27FC236}">
                <a16:creationId xmlns:a16="http://schemas.microsoft.com/office/drawing/2014/main" id="{93A5458F-BA1E-F364-8041-B07372001BF6}"/>
              </a:ext>
            </a:extLst>
          </p:cNvPr>
          <p:cNvSpPr txBox="1"/>
          <p:nvPr/>
        </p:nvSpPr>
        <p:spPr>
          <a:xfrm>
            <a:off x="136845" y="2468832"/>
            <a:ext cx="1813253" cy="250238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1.1.</a:t>
            </a:r>
            <a:r>
              <a:rPr lang="fr-FR" sz="900" baseline="0">
                <a:latin typeface="Century Gothic" charset="0"/>
                <a:ea typeface="Century Gothic" charset="0"/>
                <a:cs typeface="Century Gothic" charset="0"/>
              </a:rPr>
              <a:t>1 Sous-tâche</a:t>
            </a:r>
          </a:p>
          <a:p>
            <a:pPr algn="ctr"/>
            <a:endParaRPr lang="en-US" sz="900" baseline="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1.1.</a:t>
            </a:r>
            <a:r>
              <a:rPr lang="fr-FR" sz="900" baseline="0">
                <a:latin typeface="Century Gothic" charset="0"/>
                <a:ea typeface="Century Gothic" charset="0"/>
                <a:cs typeface="Century Gothic" charset="0"/>
              </a:rPr>
              <a:t>2 Sous-tâche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1.1.</a:t>
            </a:r>
            <a:r>
              <a:rPr lang="fr-FR" sz="900" baseline="0">
                <a:latin typeface="Century Gothic" charset="0"/>
                <a:ea typeface="Century Gothic" charset="0"/>
                <a:cs typeface="Century Gothic" charset="0"/>
              </a:rPr>
              <a:t>3 Sous-tâche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1.1.</a:t>
            </a:r>
            <a:r>
              <a:rPr lang="fr-FR" sz="900" baseline="0">
                <a:latin typeface="Century Gothic" charset="0"/>
                <a:ea typeface="Century Gothic" charset="0"/>
                <a:cs typeface="Century Gothic" charset="0"/>
              </a:rPr>
              <a:t>4 Sous-tâche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baseline="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1.1.5 Sous-tâche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0365137-0414-0FBB-EC76-FC7AD4901CFA}"/>
              </a:ext>
            </a:extLst>
          </p:cNvPr>
          <p:cNvSpPr txBox="1"/>
          <p:nvPr/>
        </p:nvSpPr>
        <p:spPr>
          <a:xfrm>
            <a:off x="2100251" y="1693621"/>
            <a:ext cx="1880945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fr-FR" sz="1000" i="1" dirty="0">
                <a:latin typeface="Century Gothic" panose="020B0502020202020204" pitchFamily="34" charset="0"/>
              </a:rPr>
              <a:t>Fournissez des détails pour communiquer des informations spécifiques liées à cette tâche.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fr-FR" sz="1000" i="1" dirty="0">
                <a:latin typeface="Century Gothic" panose="020B0502020202020204" pitchFamily="34" charset="0"/>
              </a:rPr>
              <a:t>Fournissez des détails pour communiquer des informations spécifiques liées à cette tâche.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fr-FR" sz="1000" i="1" dirty="0">
                <a:latin typeface="Century Gothic" panose="020B0502020202020204" pitchFamily="34" charset="0"/>
              </a:rPr>
              <a:t>Fournissez des détails pour communiquer des informations spécifiques liées à cette tâche.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fr-FR" sz="1000" i="1" dirty="0">
                <a:latin typeface="Century Gothic" panose="020B0502020202020204" pitchFamily="34" charset="0"/>
              </a:rPr>
              <a:t>Fournissez des détails pour communiquer des informations spécifiques liées à cette tâche</a:t>
            </a:r>
            <a:r>
              <a:rPr lang="fr-FR" sz="1000" i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6454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0000000-0008-0000-0000-000005000000}"/>
              </a:ext>
            </a:extLst>
          </p:cNvPr>
          <p:cNvSpPr txBox="1"/>
          <p:nvPr/>
        </p:nvSpPr>
        <p:spPr>
          <a:xfrm>
            <a:off x="120509" y="682978"/>
            <a:ext cx="11878655" cy="81925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fr-FR" sz="1200">
                <a:latin typeface="Century Gothic" charset="0"/>
                <a:ea typeface="Century Gothic" charset="0"/>
                <a:cs typeface="Century Gothic" charset="0"/>
              </a:rPr>
              <a:t>1 Intitulé de l’activité</a:t>
            </a:r>
          </a:p>
        </p:txBody>
      </p:sp>
      <p:sp>
        <p:nvSpPr>
          <p:cNvPr id="18" name="TextBox 8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SpPr txBox="1"/>
          <p:nvPr/>
        </p:nvSpPr>
        <p:spPr>
          <a:xfrm>
            <a:off x="136844" y="1691142"/>
            <a:ext cx="1813253" cy="5461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1.1 Tâche</a:t>
            </a:r>
          </a:p>
        </p:txBody>
      </p:sp>
      <p:sp>
        <p:nvSpPr>
          <p:cNvPr id="74" name="Rectangle 7">
            <a:extLst>
              <a:ext uri="{FF2B5EF4-FFF2-40B4-BE49-F238E27FC236}">
                <a16:creationId xmlns:a16="http://schemas.microsoft.com/office/drawing/2014/main" id="{387E7002-92DC-AA9E-A009-C6E753D6CE8F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5" name="Parallelogram 74">
            <a:extLst>
              <a:ext uri="{FF2B5EF4-FFF2-40B4-BE49-F238E27FC236}">
                <a16:creationId xmlns:a16="http://schemas.microsoft.com/office/drawing/2014/main" id="{D6C19E57-D6F8-587E-2B29-67D9BEF85D5B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39B32001-C3DF-F74E-0072-E6D6DD6FB19F}"/>
              </a:ext>
            </a:extLst>
          </p:cNvPr>
          <p:cNvSpPr txBox="1"/>
          <p:nvPr/>
        </p:nvSpPr>
        <p:spPr>
          <a:xfrm>
            <a:off x="2047241" y="6477000"/>
            <a:ext cx="97233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STRUCTURE DE RÉPARTITION DU TRAVAIL– </a:t>
            </a:r>
            <a:r>
              <a:rPr lang="fr-FR" dirty="0">
                <a:solidFill>
                  <a:schemeClr val="accent5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ACTIVITÉ 1, TÂCHES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BF7C1A-EF82-3397-495F-2234AB2F98DD}"/>
              </a:ext>
            </a:extLst>
          </p:cNvPr>
          <p:cNvSpPr txBox="1"/>
          <p:nvPr/>
        </p:nvSpPr>
        <p:spPr>
          <a:xfrm>
            <a:off x="80854" y="124733"/>
            <a:ext cx="92471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INTITULÉ DU PROJET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B89C9C9-92FF-4BF2-1CB4-E36F70F4383F}"/>
              </a:ext>
            </a:extLst>
          </p:cNvPr>
          <p:cNvSpPr txBox="1"/>
          <p:nvPr/>
        </p:nvSpPr>
        <p:spPr>
          <a:xfrm>
            <a:off x="2100251" y="1693621"/>
            <a:ext cx="1880945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fr-FR" sz="1000" i="1">
                <a:latin typeface="Century Gothic" panose="020B0502020202020204" pitchFamily="34" charset="0"/>
              </a:rPr>
              <a:t>Fournissez des détails pour communiquer des informations spécifiques liées à cette tâche.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fr-FR" sz="1000" i="1">
                <a:latin typeface="Century Gothic" panose="020B0502020202020204" pitchFamily="34" charset="0"/>
              </a:rPr>
              <a:t>Fournissez des détails pour communiquer des informations spécifiques liées à cette tâche.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fr-FR" sz="1000" i="1">
                <a:latin typeface="Century Gothic" panose="020B0502020202020204" pitchFamily="34" charset="0"/>
              </a:rPr>
              <a:t>Fournissez des détails pour communiquer des informations spécifiques liées à cette tâche.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fr-FR" sz="1000" i="1">
                <a:latin typeface="Century Gothic" panose="020B0502020202020204" pitchFamily="34" charset="0"/>
              </a:rPr>
              <a:t>Fournissez des détails pour communiquer des informations spécifiques liées à cette tâche</a:t>
            </a:r>
            <a:r>
              <a:rPr lang="fr-FR" sz="1000" i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TextBox 8">
            <a:extLst>
              <a:ext uri="{FF2B5EF4-FFF2-40B4-BE49-F238E27FC236}">
                <a16:creationId xmlns:a16="http://schemas.microsoft.com/office/drawing/2014/main" id="{93A5458F-BA1E-F364-8041-B07372001BF6}"/>
              </a:ext>
            </a:extLst>
          </p:cNvPr>
          <p:cNvSpPr txBox="1"/>
          <p:nvPr/>
        </p:nvSpPr>
        <p:spPr>
          <a:xfrm>
            <a:off x="136845" y="2468832"/>
            <a:ext cx="1813253" cy="250238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1.1.</a:t>
            </a:r>
            <a:r>
              <a:rPr lang="fr-FR" sz="900" baseline="0">
                <a:latin typeface="Century Gothic" charset="0"/>
                <a:ea typeface="Century Gothic" charset="0"/>
                <a:cs typeface="Century Gothic" charset="0"/>
              </a:rPr>
              <a:t>1 Sous-tâche</a:t>
            </a:r>
          </a:p>
          <a:p>
            <a:pPr algn="ctr"/>
            <a:endParaRPr lang="en-US" sz="900" baseline="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1.1.</a:t>
            </a:r>
            <a:r>
              <a:rPr lang="fr-FR" sz="900" baseline="0">
                <a:latin typeface="Century Gothic" charset="0"/>
                <a:ea typeface="Century Gothic" charset="0"/>
                <a:cs typeface="Century Gothic" charset="0"/>
              </a:rPr>
              <a:t>2 Sous-tâche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1.1.</a:t>
            </a:r>
            <a:r>
              <a:rPr lang="fr-FR" sz="900" baseline="0">
                <a:latin typeface="Century Gothic" charset="0"/>
                <a:ea typeface="Century Gothic" charset="0"/>
                <a:cs typeface="Century Gothic" charset="0"/>
              </a:rPr>
              <a:t>3 Sous-tâche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1.1.</a:t>
            </a:r>
            <a:r>
              <a:rPr lang="fr-FR" sz="900" baseline="0">
                <a:latin typeface="Century Gothic" charset="0"/>
                <a:ea typeface="Century Gothic" charset="0"/>
                <a:cs typeface="Century Gothic" charset="0"/>
              </a:rPr>
              <a:t>4 Sous-tâche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baseline="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1.1.5 Sous-tâche</a:t>
            </a:r>
          </a:p>
        </p:txBody>
      </p:sp>
      <p:sp>
        <p:nvSpPr>
          <p:cNvPr id="3" name="TextBox 8">
            <a:extLst>
              <a:ext uri="{FF2B5EF4-FFF2-40B4-BE49-F238E27FC236}">
                <a16:creationId xmlns:a16="http://schemas.microsoft.com/office/drawing/2014/main" id="{8E07E824-281F-B02A-2CBA-0F531F68CABC}"/>
              </a:ext>
            </a:extLst>
          </p:cNvPr>
          <p:cNvSpPr txBox="1"/>
          <p:nvPr/>
        </p:nvSpPr>
        <p:spPr>
          <a:xfrm>
            <a:off x="4131350" y="1681989"/>
            <a:ext cx="1813253" cy="5461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1.2 Tâche</a:t>
            </a:r>
          </a:p>
        </p:txBody>
      </p:sp>
      <p:sp>
        <p:nvSpPr>
          <p:cNvPr id="6" name="TextBox 8">
            <a:extLst>
              <a:ext uri="{FF2B5EF4-FFF2-40B4-BE49-F238E27FC236}">
                <a16:creationId xmlns:a16="http://schemas.microsoft.com/office/drawing/2014/main" id="{F6446A9E-40C5-6345-6489-2C26CB73A647}"/>
              </a:ext>
            </a:extLst>
          </p:cNvPr>
          <p:cNvSpPr txBox="1"/>
          <p:nvPr/>
        </p:nvSpPr>
        <p:spPr>
          <a:xfrm>
            <a:off x="4131351" y="2459679"/>
            <a:ext cx="1813253" cy="250238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1.2.</a:t>
            </a:r>
            <a:r>
              <a:rPr lang="fr-FR" sz="900" baseline="0">
                <a:latin typeface="Century Gothic" charset="0"/>
                <a:ea typeface="Century Gothic" charset="0"/>
                <a:cs typeface="Century Gothic" charset="0"/>
              </a:rPr>
              <a:t>1 Sous-tâche</a:t>
            </a:r>
          </a:p>
          <a:p>
            <a:pPr algn="ctr"/>
            <a:endParaRPr lang="en-US" sz="900" baseline="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1.2.</a:t>
            </a:r>
            <a:r>
              <a:rPr lang="fr-FR" sz="900" baseline="0">
                <a:latin typeface="Century Gothic" charset="0"/>
                <a:ea typeface="Century Gothic" charset="0"/>
                <a:cs typeface="Century Gothic" charset="0"/>
              </a:rPr>
              <a:t>2 Sous-tâche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1.2.</a:t>
            </a:r>
            <a:r>
              <a:rPr lang="fr-FR" sz="900" baseline="0">
                <a:latin typeface="Century Gothic" charset="0"/>
                <a:ea typeface="Century Gothic" charset="0"/>
                <a:cs typeface="Century Gothic" charset="0"/>
              </a:rPr>
              <a:t>3 Sous-tâche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1.2.</a:t>
            </a:r>
            <a:r>
              <a:rPr lang="fr-FR" sz="900" baseline="0">
                <a:latin typeface="Century Gothic" charset="0"/>
                <a:ea typeface="Century Gothic" charset="0"/>
                <a:cs typeface="Century Gothic" charset="0"/>
              </a:rPr>
              <a:t>4 Sous-tâche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801518F-39C2-5E83-FE61-3288CDEA4906}"/>
              </a:ext>
            </a:extLst>
          </p:cNvPr>
          <p:cNvSpPr txBox="1"/>
          <p:nvPr/>
        </p:nvSpPr>
        <p:spPr>
          <a:xfrm>
            <a:off x="6094757" y="1671041"/>
            <a:ext cx="1880945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fr-FR" sz="1000" i="1">
                <a:latin typeface="Century Gothic" panose="020B0502020202020204" pitchFamily="34" charset="0"/>
              </a:rPr>
              <a:t>Fournissez des détails pour communiquer des informations spécifiques liées à cette tâche.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fr-FR" sz="1000" i="1">
                <a:latin typeface="Century Gothic" panose="020B0502020202020204" pitchFamily="34" charset="0"/>
              </a:rPr>
              <a:t>Fournissez des détails pour communiquer des informations spécifiques liées à cette tâche.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fr-FR" sz="1000" i="1">
                <a:latin typeface="Century Gothic" panose="020B0502020202020204" pitchFamily="34" charset="0"/>
              </a:rPr>
              <a:t>Fournissez des détails pour communiquer des informations spécifiques liées à cette tâche.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fr-FR" sz="1000" i="1">
                <a:latin typeface="Century Gothic" panose="020B0502020202020204" pitchFamily="34" charset="0"/>
              </a:rPr>
              <a:t>Fournissez des détails pour communiquer des informations spécifiques liées à cette tâche</a:t>
            </a:r>
            <a:r>
              <a:rPr lang="fr-FR" sz="1000" i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5349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0000000-0008-0000-0000-000005000000}"/>
              </a:ext>
            </a:extLst>
          </p:cNvPr>
          <p:cNvSpPr txBox="1"/>
          <p:nvPr/>
        </p:nvSpPr>
        <p:spPr>
          <a:xfrm>
            <a:off x="120509" y="682978"/>
            <a:ext cx="11878655" cy="81925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fr-FR" sz="1200">
                <a:latin typeface="Century Gothic" charset="0"/>
                <a:ea typeface="Century Gothic" charset="0"/>
                <a:cs typeface="Century Gothic" charset="0"/>
              </a:rPr>
              <a:t>1 Intitulé de l’activité</a:t>
            </a:r>
          </a:p>
        </p:txBody>
      </p:sp>
      <p:sp>
        <p:nvSpPr>
          <p:cNvPr id="18" name="TextBox 8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SpPr txBox="1"/>
          <p:nvPr/>
        </p:nvSpPr>
        <p:spPr>
          <a:xfrm>
            <a:off x="136844" y="1691142"/>
            <a:ext cx="1813253" cy="5461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1.1 Tâche</a:t>
            </a:r>
          </a:p>
        </p:txBody>
      </p:sp>
      <p:sp>
        <p:nvSpPr>
          <p:cNvPr id="74" name="Rectangle 7">
            <a:extLst>
              <a:ext uri="{FF2B5EF4-FFF2-40B4-BE49-F238E27FC236}">
                <a16:creationId xmlns:a16="http://schemas.microsoft.com/office/drawing/2014/main" id="{387E7002-92DC-AA9E-A009-C6E753D6CE8F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5" name="Parallelogram 74">
            <a:extLst>
              <a:ext uri="{FF2B5EF4-FFF2-40B4-BE49-F238E27FC236}">
                <a16:creationId xmlns:a16="http://schemas.microsoft.com/office/drawing/2014/main" id="{D6C19E57-D6F8-587E-2B29-67D9BEF85D5B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39B32001-C3DF-F74E-0072-E6D6DD6FB19F}"/>
              </a:ext>
            </a:extLst>
          </p:cNvPr>
          <p:cNvSpPr txBox="1"/>
          <p:nvPr/>
        </p:nvSpPr>
        <p:spPr>
          <a:xfrm>
            <a:off x="2646681" y="6477000"/>
            <a:ext cx="9123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STRUCTURE DE RÉPARTITION DU TRAVAIL– </a:t>
            </a:r>
            <a:r>
              <a:rPr lang="fr-FR" dirty="0">
                <a:solidFill>
                  <a:schemeClr val="accent5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ACTIVITÉ 1, TÂCHES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BF7C1A-EF82-3397-495F-2234AB2F98DD}"/>
              </a:ext>
            </a:extLst>
          </p:cNvPr>
          <p:cNvSpPr txBox="1"/>
          <p:nvPr/>
        </p:nvSpPr>
        <p:spPr>
          <a:xfrm>
            <a:off x="80854" y="124733"/>
            <a:ext cx="92471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INTITULÉ DU PROJET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B89C9C9-92FF-4BF2-1CB4-E36F70F4383F}"/>
              </a:ext>
            </a:extLst>
          </p:cNvPr>
          <p:cNvSpPr txBox="1"/>
          <p:nvPr/>
        </p:nvSpPr>
        <p:spPr>
          <a:xfrm>
            <a:off x="2100251" y="1693621"/>
            <a:ext cx="1880945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fr-FR" sz="1000" i="1">
                <a:latin typeface="Century Gothic" panose="020B0502020202020204" pitchFamily="34" charset="0"/>
              </a:rPr>
              <a:t>Fournissez des détails pour communiquer des informations spécifiques liées à cette tâche.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fr-FR" sz="1000" i="1">
                <a:latin typeface="Century Gothic" panose="020B0502020202020204" pitchFamily="34" charset="0"/>
              </a:rPr>
              <a:t>Fournissez des détails pour communiquer des informations spécifiques liées à cette tâche.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fr-FR" sz="1000" i="1">
                <a:latin typeface="Century Gothic" panose="020B0502020202020204" pitchFamily="34" charset="0"/>
              </a:rPr>
              <a:t>Fournissez des détails pour communiquer des informations spécifiques liées à cette tâche.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fr-FR" sz="1000" i="1">
                <a:latin typeface="Century Gothic" panose="020B0502020202020204" pitchFamily="34" charset="0"/>
              </a:rPr>
              <a:t>Fournissez des détails pour communiquer des informations spécifiques liées à cette tâche</a:t>
            </a:r>
            <a:r>
              <a:rPr lang="fr-FR" sz="1000" i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TextBox 8">
            <a:extLst>
              <a:ext uri="{FF2B5EF4-FFF2-40B4-BE49-F238E27FC236}">
                <a16:creationId xmlns:a16="http://schemas.microsoft.com/office/drawing/2014/main" id="{93A5458F-BA1E-F364-8041-B07372001BF6}"/>
              </a:ext>
            </a:extLst>
          </p:cNvPr>
          <p:cNvSpPr txBox="1"/>
          <p:nvPr/>
        </p:nvSpPr>
        <p:spPr>
          <a:xfrm>
            <a:off x="136845" y="2468832"/>
            <a:ext cx="1813253" cy="250238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1.1.</a:t>
            </a:r>
            <a:r>
              <a:rPr lang="fr-FR" sz="900" baseline="0">
                <a:latin typeface="Century Gothic" charset="0"/>
                <a:ea typeface="Century Gothic" charset="0"/>
                <a:cs typeface="Century Gothic" charset="0"/>
              </a:rPr>
              <a:t>1 Sous-tâche</a:t>
            </a:r>
          </a:p>
          <a:p>
            <a:pPr algn="ctr"/>
            <a:endParaRPr lang="en-US" sz="900" baseline="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1.1.</a:t>
            </a:r>
            <a:r>
              <a:rPr lang="fr-FR" sz="900" baseline="0">
                <a:latin typeface="Century Gothic" charset="0"/>
                <a:ea typeface="Century Gothic" charset="0"/>
                <a:cs typeface="Century Gothic" charset="0"/>
              </a:rPr>
              <a:t>2 Sous-tâche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1.1.</a:t>
            </a:r>
            <a:r>
              <a:rPr lang="fr-FR" sz="900" baseline="0">
                <a:latin typeface="Century Gothic" charset="0"/>
                <a:ea typeface="Century Gothic" charset="0"/>
                <a:cs typeface="Century Gothic" charset="0"/>
              </a:rPr>
              <a:t>3 Sous-tâche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1.1.</a:t>
            </a:r>
            <a:r>
              <a:rPr lang="fr-FR" sz="900" baseline="0">
                <a:latin typeface="Century Gothic" charset="0"/>
                <a:ea typeface="Century Gothic" charset="0"/>
                <a:cs typeface="Century Gothic" charset="0"/>
              </a:rPr>
              <a:t>4 Sous-tâche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baseline="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1.1.5 Sous-tâche</a:t>
            </a:r>
          </a:p>
        </p:txBody>
      </p:sp>
      <p:sp>
        <p:nvSpPr>
          <p:cNvPr id="3" name="TextBox 8">
            <a:extLst>
              <a:ext uri="{FF2B5EF4-FFF2-40B4-BE49-F238E27FC236}">
                <a16:creationId xmlns:a16="http://schemas.microsoft.com/office/drawing/2014/main" id="{8E07E824-281F-B02A-2CBA-0F531F68CABC}"/>
              </a:ext>
            </a:extLst>
          </p:cNvPr>
          <p:cNvSpPr txBox="1"/>
          <p:nvPr/>
        </p:nvSpPr>
        <p:spPr>
          <a:xfrm>
            <a:off x="4131350" y="1681989"/>
            <a:ext cx="1813253" cy="5461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1.2 Tâche</a:t>
            </a:r>
          </a:p>
        </p:txBody>
      </p:sp>
      <p:sp>
        <p:nvSpPr>
          <p:cNvPr id="6" name="TextBox 8">
            <a:extLst>
              <a:ext uri="{FF2B5EF4-FFF2-40B4-BE49-F238E27FC236}">
                <a16:creationId xmlns:a16="http://schemas.microsoft.com/office/drawing/2014/main" id="{F6446A9E-40C5-6345-6489-2C26CB73A647}"/>
              </a:ext>
            </a:extLst>
          </p:cNvPr>
          <p:cNvSpPr txBox="1"/>
          <p:nvPr/>
        </p:nvSpPr>
        <p:spPr>
          <a:xfrm>
            <a:off x="4131351" y="2459679"/>
            <a:ext cx="1813253" cy="250238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1.2.</a:t>
            </a:r>
            <a:r>
              <a:rPr lang="fr-FR" sz="900" baseline="0">
                <a:latin typeface="Century Gothic" charset="0"/>
                <a:ea typeface="Century Gothic" charset="0"/>
                <a:cs typeface="Century Gothic" charset="0"/>
              </a:rPr>
              <a:t>1 Sous-tâche</a:t>
            </a:r>
          </a:p>
          <a:p>
            <a:pPr algn="ctr"/>
            <a:endParaRPr lang="en-US" sz="900" baseline="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1.2.</a:t>
            </a:r>
            <a:r>
              <a:rPr lang="fr-FR" sz="900" baseline="0">
                <a:latin typeface="Century Gothic" charset="0"/>
                <a:ea typeface="Century Gothic" charset="0"/>
                <a:cs typeface="Century Gothic" charset="0"/>
              </a:rPr>
              <a:t>2 Sous-tâche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1.2.</a:t>
            </a:r>
            <a:r>
              <a:rPr lang="fr-FR" sz="900" baseline="0">
                <a:latin typeface="Century Gothic" charset="0"/>
                <a:ea typeface="Century Gothic" charset="0"/>
                <a:cs typeface="Century Gothic" charset="0"/>
              </a:rPr>
              <a:t>3 Sous-tâche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1.2.</a:t>
            </a:r>
            <a:r>
              <a:rPr lang="fr-FR" sz="900" baseline="0">
                <a:latin typeface="Century Gothic" charset="0"/>
                <a:ea typeface="Century Gothic" charset="0"/>
                <a:cs typeface="Century Gothic" charset="0"/>
              </a:rPr>
              <a:t>4 Sous-tâche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801518F-39C2-5E83-FE61-3288CDEA4906}"/>
              </a:ext>
            </a:extLst>
          </p:cNvPr>
          <p:cNvSpPr txBox="1"/>
          <p:nvPr/>
        </p:nvSpPr>
        <p:spPr>
          <a:xfrm>
            <a:off x="6094757" y="1671041"/>
            <a:ext cx="1880945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fr-FR" sz="1000" i="1">
                <a:latin typeface="Century Gothic" panose="020B0502020202020204" pitchFamily="34" charset="0"/>
              </a:rPr>
              <a:t>Fournissez des détails pour communiquer des informations spécifiques liées à cette tâche.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fr-FR" sz="1000" i="1">
                <a:latin typeface="Century Gothic" panose="020B0502020202020204" pitchFamily="34" charset="0"/>
              </a:rPr>
              <a:t>Fournissez des détails pour communiquer des informations spécifiques liées à cette tâche.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fr-FR" sz="1000" i="1">
                <a:latin typeface="Century Gothic" panose="020B0502020202020204" pitchFamily="34" charset="0"/>
              </a:rPr>
              <a:t>Fournissez des détails pour communiquer des informations spécifiques liées à cette tâche.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fr-FR" sz="1000" i="1">
                <a:latin typeface="Century Gothic" panose="020B0502020202020204" pitchFamily="34" charset="0"/>
              </a:rPr>
              <a:t>Fournissez des détails pour communiquer des informations spécifiques liées à cette tâche</a:t>
            </a:r>
            <a:r>
              <a:rPr lang="fr-FR" sz="1000" i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44C5603F-7B95-B5A7-FF12-D81CB1D65F12}"/>
              </a:ext>
            </a:extLst>
          </p:cNvPr>
          <p:cNvSpPr txBox="1"/>
          <p:nvPr/>
        </p:nvSpPr>
        <p:spPr>
          <a:xfrm>
            <a:off x="8125855" y="1691142"/>
            <a:ext cx="1813253" cy="5461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1.3 Tâche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20BB68D-D54D-FFAA-BBC1-73DBA2931816}"/>
              </a:ext>
            </a:extLst>
          </p:cNvPr>
          <p:cNvSpPr txBox="1"/>
          <p:nvPr/>
        </p:nvSpPr>
        <p:spPr>
          <a:xfrm>
            <a:off x="8125856" y="2468832"/>
            <a:ext cx="1813253" cy="250238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1.3.</a:t>
            </a:r>
            <a:r>
              <a:rPr lang="fr-FR" sz="900" baseline="0">
                <a:latin typeface="Century Gothic" charset="0"/>
                <a:ea typeface="Century Gothic" charset="0"/>
                <a:cs typeface="Century Gothic" charset="0"/>
              </a:rPr>
              <a:t>1 Sous-tâche</a:t>
            </a:r>
          </a:p>
          <a:p>
            <a:pPr algn="ctr"/>
            <a:endParaRPr lang="en-US" sz="900" baseline="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1.3.</a:t>
            </a:r>
            <a:r>
              <a:rPr lang="fr-FR" sz="900" baseline="0">
                <a:latin typeface="Century Gothic" charset="0"/>
                <a:ea typeface="Century Gothic" charset="0"/>
                <a:cs typeface="Century Gothic" charset="0"/>
              </a:rPr>
              <a:t>2 Sous-tâche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1.3.</a:t>
            </a:r>
            <a:r>
              <a:rPr lang="fr-FR" sz="900" baseline="0">
                <a:latin typeface="Century Gothic" charset="0"/>
                <a:ea typeface="Century Gothic" charset="0"/>
                <a:cs typeface="Century Gothic" charset="0"/>
              </a:rPr>
              <a:t>3 Sous-tâche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D85BE8E-33B5-CAA9-5C01-0CAF11CEC99A}"/>
              </a:ext>
            </a:extLst>
          </p:cNvPr>
          <p:cNvSpPr txBox="1"/>
          <p:nvPr/>
        </p:nvSpPr>
        <p:spPr>
          <a:xfrm>
            <a:off x="10089261" y="1647563"/>
            <a:ext cx="1880945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fr-FR" sz="1000" i="1">
                <a:latin typeface="Century Gothic" panose="020B0502020202020204" pitchFamily="34" charset="0"/>
              </a:rPr>
              <a:t>Fournissez des détails pour communiquer des informations spécifiques liées à cette tâche.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fr-FR" sz="1000" i="1">
                <a:latin typeface="Century Gothic" panose="020B0502020202020204" pitchFamily="34" charset="0"/>
              </a:rPr>
              <a:t>Fournissez des détails pour communiquer des informations spécifiques liées à cette tâche.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fr-FR" sz="1000" i="1">
                <a:latin typeface="Century Gothic" panose="020B0502020202020204" pitchFamily="34" charset="0"/>
              </a:rPr>
              <a:t>Fournissez des détails pour communiquer des informations spécifiques liées à cette tâche.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fr-FR" sz="1000" i="1">
                <a:latin typeface="Century Gothic" panose="020B0502020202020204" pitchFamily="34" charset="0"/>
              </a:rPr>
              <a:t>Fournissez des détails pour communiquer des informations spécifiques liées à cette tâche</a:t>
            </a:r>
            <a:r>
              <a:rPr lang="fr-FR" sz="1000" i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93576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0000000-0008-0000-0000-000005000000}"/>
              </a:ext>
            </a:extLst>
          </p:cNvPr>
          <p:cNvSpPr txBox="1"/>
          <p:nvPr/>
        </p:nvSpPr>
        <p:spPr>
          <a:xfrm>
            <a:off x="120509" y="682978"/>
            <a:ext cx="11878655" cy="81925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fr-FR" sz="1200">
                <a:latin typeface="Century Gothic" charset="0"/>
                <a:ea typeface="Century Gothic" charset="0"/>
                <a:cs typeface="Century Gothic" charset="0"/>
              </a:rPr>
              <a:t>2 Intitulé de l’activité</a:t>
            </a:r>
          </a:p>
        </p:txBody>
      </p:sp>
      <p:sp>
        <p:nvSpPr>
          <p:cNvPr id="74" name="Rectangle 7">
            <a:extLst>
              <a:ext uri="{FF2B5EF4-FFF2-40B4-BE49-F238E27FC236}">
                <a16:creationId xmlns:a16="http://schemas.microsoft.com/office/drawing/2014/main" id="{387E7002-92DC-AA9E-A009-C6E753D6CE8F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5" name="Parallelogram 74">
            <a:extLst>
              <a:ext uri="{FF2B5EF4-FFF2-40B4-BE49-F238E27FC236}">
                <a16:creationId xmlns:a16="http://schemas.microsoft.com/office/drawing/2014/main" id="{D6C19E57-D6F8-587E-2B29-67D9BEF85D5B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39B32001-C3DF-F74E-0072-E6D6DD6FB19F}"/>
              </a:ext>
            </a:extLst>
          </p:cNvPr>
          <p:cNvSpPr txBox="1"/>
          <p:nvPr/>
        </p:nvSpPr>
        <p:spPr>
          <a:xfrm>
            <a:off x="2047241" y="6477000"/>
            <a:ext cx="97233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STRUCTURE DE RÉPARTITION DU TRAVAIL– </a:t>
            </a:r>
            <a:r>
              <a:rPr lang="fr-FR" dirty="0">
                <a:solidFill>
                  <a:schemeClr val="accent4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ACTIVITÉ 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BF7C1A-EF82-3397-495F-2234AB2F98DD}"/>
              </a:ext>
            </a:extLst>
          </p:cNvPr>
          <p:cNvSpPr txBox="1"/>
          <p:nvPr/>
        </p:nvSpPr>
        <p:spPr>
          <a:xfrm>
            <a:off x="80854" y="124733"/>
            <a:ext cx="92471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INTITULÉ DU PROJET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B89C9C9-92FF-4BF2-1CB4-E36F70F4383F}"/>
              </a:ext>
            </a:extLst>
          </p:cNvPr>
          <p:cNvSpPr txBox="1"/>
          <p:nvPr/>
        </p:nvSpPr>
        <p:spPr>
          <a:xfrm>
            <a:off x="120509" y="1800183"/>
            <a:ext cx="1191831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fr-FR" sz="1200" i="1">
                <a:latin typeface="Century Gothic" panose="020B0502020202020204" pitchFamily="34" charset="0"/>
              </a:rPr>
              <a:t>Fournissez des détails pour communiquer des informations spécifiques liées à cette activité.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fr-FR" sz="1200" i="1">
                <a:latin typeface="Century Gothic" panose="020B0502020202020204" pitchFamily="34" charset="0"/>
              </a:rPr>
              <a:t>Fournissez des détails pour communiquer des informations spécifiques liées à cette activité.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fr-FR" sz="1200" i="1">
                <a:latin typeface="Century Gothic" panose="020B0502020202020204" pitchFamily="34" charset="0"/>
              </a:rPr>
              <a:t>Fournissez des détails pour communiquer des informations spécifiques liées à cette activité.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fr-FR" sz="1200" i="1">
                <a:latin typeface="Century Gothic" panose="020B0502020202020204" pitchFamily="34" charset="0"/>
              </a:rPr>
              <a:t>Fournissez des détails pour communiquer des informations spécifiques liées à cette activité</a:t>
            </a:r>
            <a:r>
              <a:rPr lang="fr-FR" sz="1200" i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2546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0000000-0008-0000-0000-000005000000}"/>
              </a:ext>
            </a:extLst>
          </p:cNvPr>
          <p:cNvSpPr txBox="1"/>
          <p:nvPr/>
        </p:nvSpPr>
        <p:spPr>
          <a:xfrm>
            <a:off x="120509" y="682978"/>
            <a:ext cx="11878655" cy="81925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fr-FR" sz="1200">
                <a:latin typeface="Century Gothic" charset="0"/>
                <a:ea typeface="Century Gothic" charset="0"/>
                <a:cs typeface="Century Gothic" charset="0"/>
              </a:rPr>
              <a:t>2 Intitulé de l’activité</a:t>
            </a:r>
          </a:p>
        </p:txBody>
      </p:sp>
      <p:sp>
        <p:nvSpPr>
          <p:cNvPr id="18" name="TextBox 8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SpPr txBox="1"/>
          <p:nvPr/>
        </p:nvSpPr>
        <p:spPr>
          <a:xfrm>
            <a:off x="136844" y="1691142"/>
            <a:ext cx="1813253" cy="5461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2.1 Tâche</a:t>
            </a:r>
          </a:p>
        </p:txBody>
      </p:sp>
      <p:sp>
        <p:nvSpPr>
          <p:cNvPr id="74" name="Rectangle 7">
            <a:extLst>
              <a:ext uri="{FF2B5EF4-FFF2-40B4-BE49-F238E27FC236}">
                <a16:creationId xmlns:a16="http://schemas.microsoft.com/office/drawing/2014/main" id="{387E7002-92DC-AA9E-A009-C6E753D6CE8F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5" name="Parallelogram 74">
            <a:extLst>
              <a:ext uri="{FF2B5EF4-FFF2-40B4-BE49-F238E27FC236}">
                <a16:creationId xmlns:a16="http://schemas.microsoft.com/office/drawing/2014/main" id="{D6C19E57-D6F8-587E-2B29-67D9BEF85D5B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39B32001-C3DF-F74E-0072-E6D6DD6FB19F}"/>
              </a:ext>
            </a:extLst>
          </p:cNvPr>
          <p:cNvSpPr txBox="1"/>
          <p:nvPr/>
        </p:nvSpPr>
        <p:spPr>
          <a:xfrm>
            <a:off x="929641" y="6477000"/>
            <a:ext cx="108409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STRUCTURE DE RÉPARTITION DU TRAVAIL– </a:t>
            </a:r>
            <a:r>
              <a:rPr lang="fr-FR" dirty="0">
                <a:solidFill>
                  <a:schemeClr val="accent4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ACTIVITÉ 2, TÂCHES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BF7C1A-EF82-3397-495F-2234AB2F98DD}"/>
              </a:ext>
            </a:extLst>
          </p:cNvPr>
          <p:cNvSpPr txBox="1"/>
          <p:nvPr/>
        </p:nvSpPr>
        <p:spPr>
          <a:xfrm>
            <a:off x="80854" y="124733"/>
            <a:ext cx="92471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INTITULÉ DU PROJET</a:t>
            </a:r>
          </a:p>
        </p:txBody>
      </p:sp>
      <p:sp>
        <p:nvSpPr>
          <p:cNvPr id="2" name="TextBox 8">
            <a:extLst>
              <a:ext uri="{FF2B5EF4-FFF2-40B4-BE49-F238E27FC236}">
                <a16:creationId xmlns:a16="http://schemas.microsoft.com/office/drawing/2014/main" id="{93A5458F-BA1E-F364-8041-B07372001BF6}"/>
              </a:ext>
            </a:extLst>
          </p:cNvPr>
          <p:cNvSpPr txBox="1"/>
          <p:nvPr/>
        </p:nvSpPr>
        <p:spPr>
          <a:xfrm>
            <a:off x="136845" y="2468832"/>
            <a:ext cx="1813253" cy="250238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2.1.</a:t>
            </a:r>
            <a:r>
              <a:rPr lang="fr-FR" sz="900" baseline="0">
                <a:latin typeface="Century Gothic" charset="0"/>
                <a:ea typeface="Century Gothic" charset="0"/>
                <a:cs typeface="Century Gothic" charset="0"/>
              </a:rPr>
              <a:t>1 Sous-tâche</a:t>
            </a:r>
          </a:p>
          <a:p>
            <a:pPr algn="ctr"/>
            <a:endParaRPr lang="en-US" sz="900" baseline="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2.1.</a:t>
            </a:r>
            <a:r>
              <a:rPr lang="fr-FR" sz="900" baseline="0">
                <a:latin typeface="Century Gothic" charset="0"/>
                <a:ea typeface="Century Gothic" charset="0"/>
                <a:cs typeface="Century Gothic" charset="0"/>
              </a:rPr>
              <a:t>2 Sous-tâche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2.1.</a:t>
            </a:r>
            <a:r>
              <a:rPr lang="fr-FR" sz="900" baseline="0">
                <a:latin typeface="Century Gothic" charset="0"/>
                <a:ea typeface="Century Gothic" charset="0"/>
                <a:cs typeface="Century Gothic" charset="0"/>
              </a:rPr>
              <a:t>3 Sous-tâche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2.1.</a:t>
            </a:r>
            <a:r>
              <a:rPr lang="fr-FR" sz="900" baseline="0">
                <a:latin typeface="Century Gothic" charset="0"/>
                <a:ea typeface="Century Gothic" charset="0"/>
                <a:cs typeface="Century Gothic" charset="0"/>
              </a:rPr>
              <a:t>4 Sous-tâche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baseline="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2.1.5 Sous-tâche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0365137-0414-0FBB-EC76-FC7AD4901CFA}"/>
              </a:ext>
            </a:extLst>
          </p:cNvPr>
          <p:cNvSpPr txBox="1"/>
          <p:nvPr/>
        </p:nvSpPr>
        <p:spPr>
          <a:xfrm>
            <a:off x="2100251" y="1693621"/>
            <a:ext cx="1880945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fr-FR" sz="1000" i="1">
                <a:latin typeface="Century Gothic" panose="020B0502020202020204" pitchFamily="34" charset="0"/>
              </a:rPr>
              <a:t>Fournissez des détails pour communiquer des informations spécifiques liées à cette tâche.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fr-FR" sz="1000" i="1">
                <a:latin typeface="Century Gothic" panose="020B0502020202020204" pitchFamily="34" charset="0"/>
              </a:rPr>
              <a:t>Fournissez des détails pour communiquer des informations spécifiques liées à cette tâche.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fr-FR" sz="1000" i="1">
                <a:latin typeface="Century Gothic" panose="020B0502020202020204" pitchFamily="34" charset="0"/>
              </a:rPr>
              <a:t>Fournissez des détails pour communiquer des informations spécifiques liées à cette tâche.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fr-FR" sz="1000" i="1">
                <a:latin typeface="Century Gothic" panose="020B0502020202020204" pitchFamily="34" charset="0"/>
              </a:rPr>
              <a:t>Fournissez des détails pour communiquer des informations spécifiques liées à cette tâche</a:t>
            </a:r>
            <a:r>
              <a:rPr lang="fr-FR" sz="1000" i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47588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0000000-0008-0000-0000-000005000000}"/>
              </a:ext>
            </a:extLst>
          </p:cNvPr>
          <p:cNvSpPr txBox="1"/>
          <p:nvPr/>
        </p:nvSpPr>
        <p:spPr>
          <a:xfrm>
            <a:off x="120509" y="682978"/>
            <a:ext cx="11878655" cy="81925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fr-FR" sz="1200">
                <a:latin typeface="Century Gothic" charset="0"/>
                <a:ea typeface="Century Gothic" charset="0"/>
                <a:cs typeface="Century Gothic" charset="0"/>
              </a:rPr>
              <a:t>2 Intitulé de l’activité</a:t>
            </a:r>
          </a:p>
        </p:txBody>
      </p:sp>
      <p:sp>
        <p:nvSpPr>
          <p:cNvPr id="18" name="TextBox 8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SpPr txBox="1"/>
          <p:nvPr/>
        </p:nvSpPr>
        <p:spPr>
          <a:xfrm>
            <a:off x="136844" y="1691142"/>
            <a:ext cx="1813253" cy="5461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2.1 Tâche</a:t>
            </a:r>
          </a:p>
        </p:txBody>
      </p:sp>
      <p:sp>
        <p:nvSpPr>
          <p:cNvPr id="74" name="Rectangle 7">
            <a:extLst>
              <a:ext uri="{FF2B5EF4-FFF2-40B4-BE49-F238E27FC236}">
                <a16:creationId xmlns:a16="http://schemas.microsoft.com/office/drawing/2014/main" id="{387E7002-92DC-AA9E-A009-C6E753D6CE8F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5" name="Parallelogram 74">
            <a:extLst>
              <a:ext uri="{FF2B5EF4-FFF2-40B4-BE49-F238E27FC236}">
                <a16:creationId xmlns:a16="http://schemas.microsoft.com/office/drawing/2014/main" id="{D6C19E57-D6F8-587E-2B29-67D9BEF85D5B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39B32001-C3DF-F74E-0072-E6D6DD6FB19F}"/>
              </a:ext>
            </a:extLst>
          </p:cNvPr>
          <p:cNvSpPr txBox="1"/>
          <p:nvPr/>
        </p:nvSpPr>
        <p:spPr>
          <a:xfrm>
            <a:off x="1595121" y="6477000"/>
            <a:ext cx="101754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STRUCTURE DE RÉPARTITION DU TRAVAIL– </a:t>
            </a:r>
            <a:r>
              <a:rPr lang="fr-FR" dirty="0">
                <a:solidFill>
                  <a:schemeClr val="accent4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ACTIVITÉ 2, TÂCHES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BF7C1A-EF82-3397-495F-2234AB2F98DD}"/>
              </a:ext>
            </a:extLst>
          </p:cNvPr>
          <p:cNvSpPr txBox="1"/>
          <p:nvPr/>
        </p:nvSpPr>
        <p:spPr>
          <a:xfrm>
            <a:off x="80854" y="124733"/>
            <a:ext cx="92471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INTITULÉ DU PROJET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B89C9C9-92FF-4BF2-1CB4-E36F70F4383F}"/>
              </a:ext>
            </a:extLst>
          </p:cNvPr>
          <p:cNvSpPr txBox="1"/>
          <p:nvPr/>
        </p:nvSpPr>
        <p:spPr>
          <a:xfrm>
            <a:off x="2100251" y="1693621"/>
            <a:ext cx="1880945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fr-FR" sz="1000" i="1">
                <a:latin typeface="Century Gothic" panose="020B0502020202020204" pitchFamily="34" charset="0"/>
              </a:rPr>
              <a:t>Fournissez des détails pour communiquer des informations spécifiques liées à cette tâche.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fr-FR" sz="1000" i="1">
                <a:latin typeface="Century Gothic" panose="020B0502020202020204" pitchFamily="34" charset="0"/>
              </a:rPr>
              <a:t>Fournissez des détails pour communiquer des informations spécifiques liées à cette tâche.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fr-FR" sz="1000" i="1">
                <a:latin typeface="Century Gothic" panose="020B0502020202020204" pitchFamily="34" charset="0"/>
              </a:rPr>
              <a:t>Fournissez des détails pour communiquer des informations spécifiques liées à cette tâche.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fr-FR" sz="1000" i="1">
                <a:latin typeface="Century Gothic" panose="020B0502020202020204" pitchFamily="34" charset="0"/>
              </a:rPr>
              <a:t>Fournissez des détails pour communiquer des informations spécifiques liées à cette tâche</a:t>
            </a:r>
            <a:r>
              <a:rPr lang="fr-FR" sz="1000" i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TextBox 8">
            <a:extLst>
              <a:ext uri="{FF2B5EF4-FFF2-40B4-BE49-F238E27FC236}">
                <a16:creationId xmlns:a16="http://schemas.microsoft.com/office/drawing/2014/main" id="{8E07E824-281F-B02A-2CBA-0F531F68CABC}"/>
              </a:ext>
            </a:extLst>
          </p:cNvPr>
          <p:cNvSpPr txBox="1"/>
          <p:nvPr/>
        </p:nvSpPr>
        <p:spPr>
          <a:xfrm>
            <a:off x="4131350" y="1681989"/>
            <a:ext cx="1813253" cy="5461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2.2 Tâche</a:t>
            </a:r>
          </a:p>
        </p:txBody>
      </p:sp>
      <p:sp>
        <p:nvSpPr>
          <p:cNvPr id="6" name="TextBox 8">
            <a:extLst>
              <a:ext uri="{FF2B5EF4-FFF2-40B4-BE49-F238E27FC236}">
                <a16:creationId xmlns:a16="http://schemas.microsoft.com/office/drawing/2014/main" id="{F6446A9E-40C5-6345-6489-2C26CB73A647}"/>
              </a:ext>
            </a:extLst>
          </p:cNvPr>
          <p:cNvSpPr txBox="1"/>
          <p:nvPr/>
        </p:nvSpPr>
        <p:spPr>
          <a:xfrm>
            <a:off x="4131351" y="2459679"/>
            <a:ext cx="1813253" cy="250238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2.2.</a:t>
            </a:r>
            <a:r>
              <a:rPr lang="fr-FR" sz="900" baseline="0">
                <a:latin typeface="Century Gothic" charset="0"/>
                <a:ea typeface="Century Gothic" charset="0"/>
                <a:cs typeface="Century Gothic" charset="0"/>
              </a:rPr>
              <a:t>1 Sous-tâche</a:t>
            </a:r>
          </a:p>
          <a:p>
            <a:pPr algn="ctr"/>
            <a:endParaRPr lang="en-US" sz="900" baseline="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2.2.</a:t>
            </a:r>
            <a:r>
              <a:rPr lang="fr-FR" sz="900" baseline="0">
                <a:latin typeface="Century Gothic" charset="0"/>
                <a:ea typeface="Century Gothic" charset="0"/>
                <a:cs typeface="Century Gothic" charset="0"/>
              </a:rPr>
              <a:t>2 Sous-tâche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2.2.</a:t>
            </a:r>
            <a:r>
              <a:rPr lang="fr-FR" sz="900" baseline="0">
                <a:latin typeface="Century Gothic" charset="0"/>
                <a:ea typeface="Century Gothic" charset="0"/>
                <a:cs typeface="Century Gothic" charset="0"/>
              </a:rPr>
              <a:t>3 Sous-tâche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2.2.</a:t>
            </a:r>
            <a:r>
              <a:rPr lang="fr-FR" sz="900" baseline="0">
                <a:latin typeface="Century Gothic" charset="0"/>
                <a:ea typeface="Century Gothic" charset="0"/>
                <a:cs typeface="Century Gothic" charset="0"/>
              </a:rPr>
              <a:t>4 Sous-tâche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801518F-39C2-5E83-FE61-3288CDEA4906}"/>
              </a:ext>
            </a:extLst>
          </p:cNvPr>
          <p:cNvSpPr txBox="1"/>
          <p:nvPr/>
        </p:nvSpPr>
        <p:spPr>
          <a:xfrm>
            <a:off x="6094757" y="1671041"/>
            <a:ext cx="1880945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fr-FR" sz="1000" i="1">
                <a:latin typeface="Century Gothic" panose="020B0502020202020204" pitchFamily="34" charset="0"/>
              </a:rPr>
              <a:t>Fournissez des détails pour communiquer des informations spécifiques liées à cette tâche.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fr-FR" sz="1000" i="1">
                <a:latin typeface="Century Gothic" panose="020B0502020202020204" pitchFamily="34" charset="0"/>
              </a:rPr>
              <a:t>Fournissez des détails pour communiquer des informations spécifiques liées à cette tâche.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fr-FR" sz="1000" i="1">
                <a:latin typeface="Century Gothic" panose="020B0502020202020204" pitchFamily="34" charset="0"/>
              </a:rPr>
              <a:t>Fournissez des détails pour communiquer des informations spécifiques liées à cette tâche.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fr-FR" sz="1000" i="1">
                <a:latin typeface="Century Gothic" panose="020B0502020202020204" pitchFamily="34" charset="0"/>
              </a:rPr>
              <a:t>Fournissez des détails pour communiquer des informations spécifiques liées à cette tâche</a:t>
            </a:r>
            <a:r>
              <a:rPr lang="fr-FR" sz="1000" i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23D236AC-E415-D5F3-A744-1D13BBE29EF7}"/>
              </a:ext>
            </a:extLst>
          </p:cNvPr>
          <p:cNvSpPr txBox="1"/>
          <p:nvPr/>
        </p:nvSpPr>
        <p:spPr>
          <a:xfrm>
            <a:off x="136845" y="2468832"/>
            <a:ext cx="1813253" cy="250238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" cmpd="sng">
            <a:solidFill>
              <a:schemeClr val="accent3"/>
            </a:solidFill>
          </a:ln>
          <a:effectLst>
            <a:outerShdw blurRad="50800" dist="12700" dir="5400000" algn="t" rotWithShape="0">
              <a:schemeClr val="bg1">
                <a:lumMod val="75000"/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2.1.</a:t>
            </a:r>
            <a:r>
              <a:rPr lang="fr-FR" sz="900" baseline="0">
                <a:latin typeface="Century Gothic" charset="0"/>
                <a:ea typeface="Century Gothic" charset="0"/>
                <a:cs typeface="Century Gothic" charset="0"/>
              </a:rPr>
              <a:t>1 Sous-tâche</a:t>
            </a:r>
          </a:p>
          <a:p>
            <a:pPr algn="ctr"/>
            <a:endParaRPr lang="en-US" sz="900" baseline="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2.1.</a:t>
            </a:r>
            <a:r>
              <a:rPr lang="fr-FR" sz="900" baseline="0">
                <a:latin typeface="Century Gothic" charset="0"/>
                <a:ea typeface="Century Gothic" charset="0"/>
                <a:cs typeface="Century Gothic" charset="0"/>
              </a:rPr>
              <a:t>2 Sous-tâche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2.1.</a:t>
            </a:r>
            <a:r>
              <a:rPr lang="fr-FR" sz="900" baseline="0">
                <a:latin typeface="Century Gothic" charset="0"/>
                <a:ea typeface="Century Gothic" charset="0"/>
                <a:cs typeface="Century Gothic" charset="0"/>
              </a:rPr>
              <a:t>3 Sous-tâche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2.1.</a:t>
            </a:r>
            <a:r>
              <a:rPr lang="fr-FR" sz="900" baseline="0">
                <a:latin typeface="Century Gothic" charset="0"/>
                <a:ea typeface="Century Gothic" charset="0"/>
                <a:cs typeface="Century Gothic" charset="0"/>
              </a:rPr>
              <a:t>4 Sous-tâche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baseline="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>
                <a:latin typeface="Century Gothic" charset="0"/>
                <a:ea typeface="Century Gothic" charset="0"/>
                <a:cs typeface="Century Gothic" charset="0"/>
              </a:rPr>
              <a:t>2.1.5 Sous-tâche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latin typeface="Century Gothic" charset="0"/>
              <a:ea typeface="Century Gothic" charset="0"/>
              <a:cs typeface="Century 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311897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6" id="{9C8D0F15-4F95-6F40-9587-BA2836DDAB6B}" vid="{B4704E0C-54A1-D743-9258-1DE8B49006C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IC-Basic-Small-Business-Horizontal-Organizational-Chart-Template_PowerPoint (1)</Template>
  <TotalTime>59</TotalTime>
  <Words>2331</Words>
  <Application>Microsoft Office PowerPoint</Application>
  <PresentationFormat>Widescreen</PresentationFormat>
  <Paragraphs>489</Paragraphs>
  <Slides>20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Bess</dc:creator>
  <cp:lastModifiedBy>Mira Li</cp:lastModifiedBy>
  <cp:revision>8</cp:revision>
  <cp:lastPrinted>2020-08-31T22:23:58Z</cp:lastPrinted>
  <dcterms:created xsi:type="dcterms:W3CDTF">2023-07-16T13:57:16Z</dcterms:created>
  <dcterms:modified xsi:type="dcterms:W3CDTF">2025-05-19T01:33:40Z</dcterms:modified>
</cp:coreProperties>
</file>