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5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866"/>
    <a:srgbClr val="F05C4F"/>
    <a:srgbClr val="9C92C8"/>
    <a:srgbClr val="C8C2E0"/>
    <a:srgbClr val="000000"/>
    <a:srgbClr val="97D0B1"/>
    <a:srgbClr val="406352"/>
    <a:srgbClr val="737373"/>
    <a:srgbClr val="33D6AD"/>
    <a:srgbClr val="001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" autoAdjust="0"/>
    <p:restoredTop sz="94626"/>
  </p:normalViewPr>
  <p:slideViewPr>
    <p:cSldViewPr snapToGrid="0">
      <p:cViewPr varScale="1">
        <p:scale>
          <a:sx n="238" d="100"/>
          <a:sy n="238" d="100"/>
        </p:scale>
        <p:origin x="179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D6AD"/>
            </a:gs>
            <a:gs pos="100000">
              <a:srgbClr val="737373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46309" y="1806144"/>
            <a:ext cx="4289486" cy="4703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? </a:t>
            </a:r>
            <a:br>
              <a:rPr lang="en-US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5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Cette version sous forme de diapositive d’une feuille de route DMAIC est conçue pour les présentations. Utilisez ce modèle lors de réunions de lancement du projet, de mises à jour sur l’avancement, de briefings avec les dirigeants ou d’autres réunions avec les parties prenantes.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br>
              <a:rPr lang="en-US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5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diapositive utilise la couleur pour susciter l’intérêt des spectateurs et attirer l’attention sur des éléments importants dans chaque phase DMAIC.</a:t>
            </a:r>
          </a:p>
        </p:txBody>
      </p:sp>
      <p:sp>
        <p:nvSpPr>
          <p:cNvPr id="91" name="Google Shape;91;p13"/>
          <p:cNvSpPr txBox="1"/>
          <p:nvPr/>
        </p:nvSpPr>
        <p:spPr>
          <a:xfrm>
            <a:off x="361545" y="258507"/>
            <a:ext cx="10193042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2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de feuille de route DMAIC sous forme de diapositive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788B18-3BE0-8D16-DD88-B6154C004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11463" y="2389813"/>
            <a:ext cx="6592140" cy="30834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5B934A-E7A7-AD1C-6351-82931AF99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69938"/>
              </p:ext>
            </p:extLst>
          </p:nvPr>
        </p:nvGraphicFramePr>
        <p:xfrm>
          <a:off x="232095" y="881553"/>
          <a:ext cx="11727810" cy="5434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562">
                  <a:extLst>
                    <a:ext uri="{9D8B030D-6E8A-4147-A177-3AD203B41FA5}">
                      <a16:colId xmlns:a16="http://schemas.microsoft.com/office/drawing/2014/main" val="3179864698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567863479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605758972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9710720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53649163"/>
                    </a:ext>
                  </a:extLst>
                </a:gridCol>
              </a:tblGrid>
              <a:tr h="889593"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Century Gothic" panose="020B0502020202020204" pitchFamily="34" charset="0"/>
                      </a:endParaRPr>
                    </a:p>
                    <a:p>
                      <a:pPr algn="ctr" rtl="0"/>
                      <a:r>
                        <a:rPr lang="fr-FR">
                          <a:latin typeface="Century Gothic" panose="020B0502020202020204" pitchFamily="34" charset="0"/>
                        </a:rPr>
                        <a:t>Définir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635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Century Gothic" panose="020B0502020202020204" pitchFamily="34" charset="0"/>
                      </a:endParaRPr>
                    </a:p>
                    <a:p>
                      <a:pPr algn="ctr" rtl="0"/>
                      <a:r>
                        <a:rPr lang="fr-FR">
                          <a:latin typeface="Century Gothic" panose="020B0502020202020204" pitchFamily="34" charset="0"/>
                        </a:rPr>
                        <a:t>Mesurer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0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Century Gothic" panose="020B0502020202020204" pitchFamily="34" charset="0"/>
                      </a:endParaRPr>
                    </a:p>
                    <a:p>
                      <a:pPr algn="ctr" rtl="0"/>
                      <a:r>
                        <a:rPr lang="fr-FR">
                          <a:latin typeface="Century Gothic" panose="020B0502020202020204" pitchFamily="34" charset="0"/>
                        </a:rPr>
                        <a:t>Analyser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2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Century Gothic" panose="020B0502020202020204" pitchFamily="34" charset="0"/>
                      </a:endParaRPr>
                    </a:p>
                    <a:p>
                      <a:pPr algn="ctr" rtl="0"/>
                      <a:r>
                        <a:rPr lang="fr-FR">
                          <a:latin typeface="Century Gothic" panose="020B0502020202020204" pitchFamily="34" charset="0"/>
                        </a:rPr>
                        <a:t>Améliorer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C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Century Gothic" panose="020B0502020202020204" pitchFamily="34" charset="0"/>
                      </a:endParaRPr>
                    </a:p>
                    <a:p>
                      <a:pPr algn="ctr" rtl="0"/>
                      <a:r>
                        <a:rPr lang="fr-FR">
                          <a:latin typeface="Century Gothic" panose="020B0502020202020204" pitchFamily="34" charset="0"/>
                        </a:rPr>
                        <a:t>Contrôler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28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30562"/>
                  </a:ext>
                </a:extLst>
              </a:tr>
              <a:tr h="4544591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Exemple de texte</a:t>
                      </a:r>
                    </a:p>
                    <a:p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336444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A5F7C2-25F9-3128-D720-9E8798403175}"/>
              </a:ext>
            </a:extLst>
          </p:cNvPr>
          <p:cNvSpPr>
            <a:spLocks noChangeAspect="1"/>
          </p:cNvSpPr>
          <p:nvPr/>
        </p:nvSpPr>
        <p:spPr>
          <a:xfrm>
            <a:off x="943547" y="1385730"/>
            <a:ext cx="914400" cy="914400"/>
          </a:xfrm>
          <a:prstGeom prst="roundRect">
            <a:avLst/>
          </a:prstGeom>
          <a:solidFill>
            <a:srgbClr val="40635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4400" b="1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14B867-14ED-E723-1999-1F7FAB438F93}"/>
              </a:ext>
            </a:extLst>
          </p:cNvPr>
          <p:cNvSpPr>
            <a:spLocks noChangeAspect="1"/>
          </p:cNvSpPr>
          <p:nvPr/>
        </p:nvSpPr>
        <p:spPr>
          <a:xfrm>
            <a:off x="3304300" y="1385730"/>
            <a:ext cx="914400" cy="914400"/>
          </a:xfrm>
          <a:prstGeom prst="roundRect">
            <a:avLst/>
          </a:prstGeom>
          <a:solidFill>
            <a:srgbClr val="97D0B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4400" b="1">
                <a:latin typeface="Century Gothic" panose="020B0502020202020204" pitchFamily="34" charset="0"/>
              </a:rPr>
              <a:t>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665BD-FACC-8E75-9049-3643CDBDCA7E}"/>
              </a:ext>
            </a:extLst>
          </p:cNvPr>
          <p:cNvSpPr>
            <a:spLocks noChangeAspect="1"/>
          </p:cNvSpPr>
          <p:nvPr/>
        </p:nvSpPr>
        <p:spPr>
          <a:xfrm>
            <a:off x="5638800" y="1385730"/>
            <a:ext cx="914400" cy="914400"/>
          </a:xfrm>
          <a:prstGeom prst="roundRect">
            <a:avLst/>
          </a:prstGeom>
          <a:solidFill>
            <a:srgbClr val="9C92C8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44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40CEF0-025B-2A20-B658-F659671FE454}"/>
              </a:ext>
            </a:extLst>
          </p:cNvPr>
          <p:cNvSpPr>
            <a:spLocks noChangeAspect="1"/>
          </p:cNvSpPr>
          <p:nvPr/>
        </p:nvSpPr>
        <p:spPr>
          <a:xfrm>
            <a:off x="8009712" y="1385730"/>
            <a:ext cx="914400" cy="914400"/>
          </a:xfrm>
          <a:prstGeom prst="roundRect">
            <a:avLst/>
          </a:prstGeom>
          <a:solidFill>
            <a:srgbClr val="F05C4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4400" b="1"/>
              <a:t>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322453-96F5-BB43-C593-95E149BDCA93}"/>
              </a:ext>
            </a:extLst>
          </p:cNvPr>
          <p:cNvSpPr>
            <a:spLocks noChangeAspect="1"/>
          </p:cNvSpPr>
          <p:nvPr/>
        </p:nvSpPr>
        <p:spPr>
          <a:xfrm>
            <a:off x="10334053" y="1385730"/>
            <a:ext cx="914400" cy="914400"/>
          </a:xfrm>
          <a:prstGeom prst="roundRect">
            <a:avLst/>
          </a:prstGeom>
          <a:solidFill>
            <a:srgbClr val="29286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4400" b="1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A558F-2BA9-24E0-CD66-A49A1D91A513}"/>
              </a:ext>
            </a:extLst>
          </p:cNvPr>
          <p:cNvSpPr txBox="1"/>
          <p:nvPr/>
        </p:nvSpPr>
        <p:spPr>
          <a:xfrm>
            <a:off x="232095" y="186282"/>
            <a:ext cx="102516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sz="2800" b="1" i="0" u="none" strike="noStrike" dirty="0">
                <a:solidFill>
                  <a:srgbClr val="001033"/>
                </a:solidFill>
                <a:effectLst/>
                <a:latin typeface="Century Gothic" panose="020B0502020202020204" pitchFamily="34" charset="0"/>
              </a:rPr>
              <a:t>Feuille de route</a:t>
            </a:r>
            <a:r>
              <a:rPr lang="fr-FR" sz="2800" b="1" i="0" u="none" strike="noStrike" dirty="0">
                <a:solidFill>
                  <a:srgbClr val="011033"/>
                </a:solidFill>
                <a:effectLst/>
                <a:latin typeface="Century Gothic" panose="020B0502020202020204" pitchFamily="34" charset="0"/>
              </a:rPr>
              <a:t> DMAIC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743D0A-9E58-AE6F-3C6C-5437549892C8}"/>
              </a:ext>
            </a:extLst>
          </p:cNvPr>
          <p:cNvSpPr txBox="1"/>
          <p:nvPr/>
        </p:nvSpPr>
        <p:spPr>
          <a:xfrm>
            <a:off x="232096" y="6462586"/>
            <a:ext cx="11727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, Inc.</a:t>
            </a:r>
          </a:p>
        </p:txBody>
      </p:sp>
    </p:spTree>
    <p:extLst>
      <p:ext uri="{BB962C8B-B14F-4D97-AF65-F5344CB8AC3E}">
        <p14:creationId xmlns:p14="http://schemas.microsoft.com/office/powerpoint/2010/main" val="363125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298</Words>
  <Application>Microsoft Office PowerPoint</Application>
  <PresentationFormat>Widescreen</PresentationFormat>
  <Paragraphs>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Mira Li</cp:lastModifiedBy>
  <cp:revision>19</cp:revision>
  <dcterms:created xsi:type="dcterms:W3CDTF">2024-06-23T02:36:30Z</dcterms:created>
  <dcterms:modified xsi:type="dcterms:W3CDTF">2025-05-18T01:59:47Z</dcterms:modified>
</cp:coreProperties>
</file>