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5"/>
  </p:notesMasterIdLst>
  <p:sldIdLst>
    <p:sldId id="342" r:id="rId2"/>
    <p:sldId id="256" r:id="rId3"/>
    <p:sldId id="295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rica Waite" initials="EW" lastIdx="2" clrIdx="0">
    <p:extLst>
      <p:ext uri="{19B8F6BF-5375-455C-9EA6-DF929625EA0E}">
        <p15:presenceInfo xmlns:p15="http://schemas.microsoft.com/office/powerpoint/2012/main" userId="c568693182780e7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1033"/>
    <a:srgbClr val="A6DDE9"/>
    <a:srgbClr val="A1F4EF"/>
    <a:srgbClr val="99EBDD"/>
    <a:srgbClr val="6CD5FC"/>
    <a:srgbClr val="FF7D3A"/>
    <a:srgbClr val="E4774A"/>
    <a:srgbClr val="EAEEF3"/>
    <a:srgbClr val="F7F9FB"/>
    <a:srgbClr val="56BFD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4FF8708-A222-472B-B707-B1FF8F80730A}" v="2" dt="2022-10-04T23:43:35.37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74" autoAdjust="0"/>
    <p:restoredTop sz="86447"/>
  </p:normalViewPr>
  <p:slideViewPr>
    <p:cSldViewPr snapToGrid="0" snapToObjects="1">
      <p:cViewPr varScale="1">
        <p:scale>
          <a:sx n="81" d="100"/>
          <a:sy n="81" d="100"/>
        </p:scale>
        <p:origin x="68" y="1644"/>
      </p:cViewPr>
      <p:guideLst/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11" Type="http://schemas.microsoft.com/office/2016/11/relationships/changesInfo" Target="changesInfos/changesInfo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ss Dunlevy" userId="dd4b9a8537dbe9d0" providerId="LiveId" clId="{04FF8708-A222-472B-B707-B1FF8F80730A}"/>
    <pc:docChg chg="undo custSel addSld delSld modSld">
      <pc:chgData name="Bess Dunlevy" userId="dd4b9a8537dbe9d0" providerId="LiveId" clId="{04FF8708-A222-472B-B707-B1FF8F80730A}" dt="2022-10-04T23:51:25.947" v="341" actId="478"/>
      <pc:docMkLst>
        <pc:docMk/>
      </pc:docMkLst>
      <pc:sldChg chg="addSp delSp modSp mod">
        <pc:chgData name="Bess Dunlevy" userId="dd4b9a8537dbe9d0" providerId="LiveId" clId="{04FF8708-A222-472B-B707-B1FF8F80730A}" dt="2022-10-04T23:47:29.345" v="170" actId="1036"/>
        <pc:sldMkLst>
          <pc:docMk/>
          <pc:sldMk cId="980201905" sldId="256"/>
        </pc:sldMkLst>
        <pc:spChg chg="add mod">
          <ac:chgData name="Bess Dunlevy" userId="dd4b9a8537dbe9d0" providerId="LiveId" clId="{04FF8708-A222-472B-B707-B1FF8F80730A}" dt="2022-10-04T23:43:35.372" v="129"/>
          <ac:spMkLst>
            <pc:docMk/>
            <pc:sldMk cId="980201905" sldId="256"/>
            <ac:spMk id="2" creationId="{888E0DA4-D0C9-D1A8-0338-DBEA9A300417}"/>
          </ac:spMkLst>
        </pc:spChg>
        <pc:spChg chg="add mod">
          <ac:chgData name="Bess Dunlevy" userId="dd4b9a8537dbe9d0" providerId="LiveId" clId="{04FF8708-A222-472B-B707-B1FF8F80730A}" dt="2022-10-04T23:43:35.372" v="129"/>
          <ac:spMkLst>
            <pc:docMk/>
            <pc:sldMk cId="980201905" sldId="256"/>
            <ac:spMk id="3" creationId="{9DC38DB0-DACD-028F-D57F-16AA2663B8E9}"/>
          </ac:spMkLst>
        </pc:spChg>
        <pc:spChg chg="add mod">
          <ac:chgData name="Bess Dunlevy" userId="dd4b9a8537dbe9d0" providerId="LiveId" clId="{04FF8708-A222-472B-B707-B1FF8F80730A}" dt="2022-10-04T23:43:35.372" v="129"/>
          <ac:spMkLst>
            <pc:docMk/>
            <pc:sldMk cId="980201905" sldId="256"/>
            <ac:spMk id="4" creationId="{26F5E477-C4DC-2AE9-89B0-D3E5376B9EF7}"/>
          </ac:spMkLst>
        </pc:spChg>
        <pc:spChg chg="mod">
          <ac:chgData name="Bess Dunlevy" userId="dd4b9a8537dbe9d0" providerId="LiveId" clId="{04FF8708-A222-472B-B707-B1FF8F80730A}" dt="2022-10-04T23:45:26.116" v="144" actId="207"/>
          <ac:spMkLst>
            <pc:docMk/>
            <pc:sldMk cId="980201905" sldId="256"/>
            <ac:spMk id="9" creationId="{00000000-0000-0000-0000-000000000000}"/>
          </ac:spMkLst>
        </pc:spChg>
        <pc:spChg chg="mod">
          <ac:chgData name="Bess Dunlevy" userId="dd4b9a8537dbe9d0" providerId="LiveId" clId="{04FF8708-A222-472B-B707-B1FF8F80730A}" dt="2022-10-04T23:45:08.907" v="141" actId="207"/>
          <ac:spMkLst>
            <pc:docMk/>
            <pc:sldMk cId="980201905" sldId="256"/>
            <ac:spMk id="10" creationId="{00000000-0000-0000-0000-000000000000}"/>
          </ac:spMkLst>
        </pc:spChg>
        <pc:spChg chg="mod">
          <ac:chgData name="Bess Dunlevy" userId="dd4b9a8537dbe9d0" providerId="LiveId" clId="{04FF8708-A222-472B-B707-B1FF8F80730A}" dt="2022-10-04T23:45:11.351" v="142" actId="207"/>
          <ac:spMkLst>
            <pc:docMk/>
            <pc:sldMk cId="980201905" sldId="256"/>
            <ac:spMk id="11" creationId="{00000000-0000-0000-0000-000000000000}"/>
          </ac:spMkLst>
        </pc:spChg>
        <pc:spChg chg="mod">
          <ac:chgData name="Bess Dunlevy" userId="dd4b9a8537dbe9d0" providerId="LiveId" clId="{04FF8708-A222-472B-B707-B1FF8F80730A}" dt="2022-10-04T23:46:11.774" v="149" actId="207"/>
          <ac:spMkLst>
            <pc:docMk/>
            <pc:sldMk cId="980201905" sldId="256"/>
            <ac:spMk id="12" creationId="{00000000-0000-0000-0000-000000000000}"/>
          </ac:spMkLst>
        </pc:spChg>
        <pc:spChg chg="mod">
          <ac:chgData name="Bess Dunlevy" userId="dd4b9a8537dbe9d0" providerId="LiveId" clId="{04FF8708-A222-472B-B707-B1FF8F80730A}" dt="2022-10-04T23:44:02.367" v="131" actId="2711"/>
          <ac:spMkLst>
            <pc:docMk/>
            <pc:sldMk cId="980201905" sldId="256"/>
            <ac:spMk id="13" creationId="{00000000-0000-0000-0000-000000000000}"/>
          </ac:spMkLst>
        </pc:spChg>
        <pc:spChg chg="mod">
          <ac:chgData name="Bess Dunlevy" userId="dd4b9a8537dbe9d0" providerId="LiveId" clId="{04FF8708-A222-472B-B707-B1FF8F80730A}" dt="2022-10-04T23:45:55.889" v="148" actId="207"/>
          <ac:spMkLst>
            <pc:docMk/>
            <pc:sldMk cId="980201905" sldId="256"/>
            <ac:spMk id="14" creationId="{00000000-0000-0000-0000-000000000000}"/>
          </ac:spMkLst>
        </pc:spChg>
        <pc:spChg chg="mod">
          <ac:chgData name="Bess Dunlevy" userId="dd4b9a8537dbe9d0" providerId="LiveId" clId="{04FF8708-A222-472B-B707-B1FF8F80730A}" dt="2022-10-04T23:44:02.367" v="131" actId="2711"/>
          <ac:spMkLst>
            <pc:docMk/>
            <pc:sldMk cId="980201905" sldId="256"/>
            <ac:spMk id="15" creationId="{00000000-0000-0000-0000-000000000000}"/>
          </ac:spMkLst>
        </pc:spChg>
        <pc:spChg chg="mod">
          <ac:chgData name="Bess Dunlevy" userId="dd4b9a8537dbe9d0" providerId="LiveId" clId="{04FF8708-A222-472B-B707-B1FF8F80730A}" dt="2022-10-04T23:44:02.367" v="131" actId="2711"/>
          <ac:spMkLst>
            <pc:docMk/>
            <pc:sldMk cId="980201905" sldId="256"/>
            <ac:spMk id="16" creationId="{00000000-0000-0000-0000-000000000000}"/>
          </ac:spMkLst>
        </pc:spChg>
        <pc:spChg chg="mod">
          <ac:chgData name="Bess Dunlevy" userId="dd4b9a8537dbe9d0" providerId="LiveId" clId="{04FF8708-A222-472B-B707-B1FF8F80730A}" dt="2022-10-04T23:45:48.567" v="146" actId="207"/>
          <ac:spMkLst>
            <pc:docMk/>
            <pc:sldMk cId="980201905" sldId="256"/>
            <ac:spMk id="17" creationId="{00000000-0000-0000-0000-000000000000}"/>
          </ac:spMkLst>
        </pc:spChg>
        <pc:spChg chg="mod">
          <ac:chgData name="Bess Dunlevy" userId="dd4b9a8537dbe9d0" providerId="LiveId" clId="{04FF8708-A222-472B-B707-B1FF8F80730A}" dt="2022-10-04T23:45:39.886" v="145" actId="207"/>
          <ac:spMkLst>
            <pc:docMk/>
            <pc:sldMk cId="980201905" sldId="256"/>
            <ac:spMk id="18" creationId="{00000000-0000-0000-0000-000000000000}"/>
          </ac:spMkLst>
        </pc:spChg>
        <pc:spChg chg="mod">
          <ac:chgData name="Bess Dunlevy" userId="dd4b9a8537dbe9d0" providerId="LiveId" clId="{04FF8708-A222-472B-B707-B1FF8F80730A}" dt="2022-10-04T23:45:48.567" v="146" actId="207"/>
          <ac:spMkLst>
            <pc:docMk/>
            <pc:sldMk cId="980201905" sldId="256"/>
            <ac:spMk id="19" creationId="{00000000-0000-0000-0000-000000000000}"/>
          </ac:spMkLst>
        </pc:spChg>
        <pc:spChg chg="mod">
          <ac:chgData name="Bess Dunlevy" userId="dd4b9a8537dbe9d0" providerId="LiveId" clId="{04FF8708-A222-472B-B707-B1FF8F80730A}" dt="2022-10-04T23:45:53.167" v="147" actId="207"/>
          <ac:spMkLst>
            <pc:docMk/>
            <pc:sldMk cId="980201905" sldId="256"/>
            <ac:spMk id="20" creationId="{00000000-0000-0000-0000-000000000000}"/>
          </ac:spMkLst>
        </pc:spChg>
        <pc:spChg chg="mod">
          <ac:chgData name="Bess Dunlevy" userId="dd4b9a8537dbe9d0" providerId="LiveId" clId="{04FF8708-A222-472B-B707-B1FF8F80730A}" dt="2022-10-04T23:45:26.116" v="144" actId="207"/>
          <ac:spMkLst>
            <pc:docMk/>
            <pc:sldMk cId="980201905" sldId="256"/>
            <ac:spMk id="21" creationId="{00000000-0000-0000-0000-000000000000}"/>
          </ac:spMkLst>
        </pc:spChg>
        <pc:spChg chg="mod">
          <ac:chgData name="Bess Dunlevy" userId="dd4b9a8537dbe9d0" providerId="LiveId" clId="{04FF8708-A222-472B-B707-B1FF8F80730A}" dt="2022-10-04T23:45:15.135" v="143" actId="207"/>
          <ac:spMkLst>
            <pc:docMk/>
            <pc:sldMk cId="980201905" sldId="256"/>
            <ac:spMk id="22" creationId="{00000000-0000-0000-0000-000000000000}"/>
          </ac:spMkLst>
        </pc:spChg>
        <pc:spChg chg="mod">
          <ac:chgData name="Bess Dunlevy" userId="dd4b9a8537dbe9d0" providerId="LiveId" clId="{04FF8708-A222-472B-B707-B1FF8F80730A}" dt="2022-10-04T23:45:26.116" v="144" actId="207"/>
          <ac:spMkLst>
            <pc:docMk/>
            <pc:sldMk cId="980201905" sldId="256"/>
            <ac:spMk id="23" creationId="{00000000-0000-0000-0000-000000000000}"/>
          </ac:spMkLst>
        </pc:spChg>
        <pc:spChg chg="mod">
          <ac:chgData name="Bess Dunlevy" userId="dd4b9a8537dbe9d0" providerId="LiveId" clId="{04FF8708-A222-472B-B707-B1FF8F80730A}" dt="2022-10-04T23:45:39.886" v="145" actId="207"/>
          <ac:spMkLst>
            <pc:docMk/>
            <pc:sldMk cId="980201905" sldId="256"/>
            <ac:spMk id="24" creationId="{00000000-0000-0000-0000-000000000000}"/>
          </ac:spMkLst>
        </pc:spChg>
        <pc:spChg chg="mod">
          <ac:chgData name="Bess Dunlevy" userId="dd4b9a8537dbe9d0" providerId="LiveId" clId="{04FF8708-A222-472B-B707-B1FF8F80730A}" dt="2022-10-04T23:47:29.345" v="170" actId="1036"/>
          <ac:spMkLst>
            <pc:docMk/>
            <pc:sldMk cId="980201905" sldId="256"/>
            <ac:spMk id="28" creationId="{00000000-0000-0000-0000-000000000000}"/>
          </ac:spMkLst>
        </pc:spChg>
        <pc:spChg chg="mod">
          <ac:chgData name="Bess Dunlevy" userId="dd4b9a8537dbe9d0" providerId="LiveId" clId="{04FF8708-A222-472B-B707-B1FF8F80730A}" dt="2022-10-04T23:47:29.345" v="170" actId="1036"/>
          <ac:spMkLst>
            <pc:docMk/>
            <pc:sldMk cId="980201905" sldId="256"/>
            <ac:spMk id="29" creationId="{00000000-0000-0000-0000-000000000000}"/>
          </ac:spMkLst>
        </pc:spChg>
        <pc:spChg chg="mod">
          <ac:chgData name="Bess Dunlevy" userId="dd4b9a8537dbe9d0" providerId="LiveId" clId="{04FF8708-A222-472B-B707-B1FF8F80730A}" dt="2022-10-04T23:47:29.345" v="170" actId="1036"/>
          <ac:spMkLst>
            <pc:docMk/>
            <pc:sldMk cId="980201905" sldId="256"/>
            <ac:spMk id="30" creationId="{00000000-0000-0000-0000-000000000000}"/>
          </ac:spMkLst>
        </pc:spChg>
        <pc:spChg chg="mod">
          <ac:chgData name="Bess Dunlevy" userId="dd4b9a8537dbe9d0" providerId="LiveId" clId="{04FF8708-A222-472B-B707-B1FF8F80730A}" dt="2022-10-04T23:47:29.345" v="170" actId="1036"/>
          <ac:spMkLst>
            <pc:docMk/>
            <pc:sldMk cId="980201905" sldId="256"/>
            <ac:spMk id="31" creationId="{00000000-0000-0000-0000-000000000000}"/>
          </ac:spMkLst>
        </pc:spChg>
        <pc:spChg chg="mod">
          <ac:chgData name="Bess Dunlevy" userId="dd4b9a8537dbe9d0" providerId="LiveId" clId="{04FF8708-A222-472B-B707-B1FF8F80730A}" dt="2022-10-04T23:47:29.345" v="170" actId="1036"/>
          <ac:spMkLst>
            <pc:docMk/>
            <pc:sldMk cId="980201905" sldId="256"/>
            <ac:spMk id="32" creationId="{00000000-0000-0000-0000-000000000000}"/>
          </ac:spMkLst>
        </pc:spChg>
        <pc:spChg chg="mod">
          <ac:chgData name="Bess Dunlevy" userId="dd4b9a8537dbe9d0" providerId="LiveId" clId="{04FF8708-A222-472B-B707-B1FF8F80730A}" dt="2022-10-04T23:47:29.345" v="170" actId="1036"/>
          <ac:spMkLst>
            <pc:docMk/>
            <pc:sldMk cId="980201905" sldId="256"/>
            <ac:spMk id="33" creationId="{00000000-0000-0000-0000-000000000000}"/>
          </ac:spMkLst>
        </pc:spChg>
        <pc:spChg chg="mod">
          <ac:chgData name="Bess Dunlevy" userId="dd4b9a8537dbe9d0" providerId="LiveId" clId="{04FF8708-A222-472B-B707-B1FF8F80730A}" dt="2022-10-04T23:47:29.345" v="170" actId="1036"/>
          <ac:spMkLst>
            <pc:docMk/>
            <pc:sldMk cId="980201905" sldId="256"/>
            <ac:spMk id="34" creationId="{00000000-0000-0000-0000-000000000000}"/>
          </ac:spMkLst>
        </pc:spChg>
        <pc:spChg chg="mod">
          <ac:chgData name="Bess Dunlevy" userId="dd4b9a8537dbe9d0" providerId="LiveId" clId="{04FF8708-A222-472B-B707-B1FF8F80730A}" dt="2022-10-04T23:47:29.345" v="170" actId="1036"/>
          <ac:spMkLst>
            <pc:docMk/>
            <pc:sldMk cId="980201905" sldId="256"/>
            <ac:spMk id="35" creationId="{00000000-0000-0000-0000-000000000000}"/>
          </ac:spMkLst>
        </pc:spChg>
        <pc:spChg chg="mod">
          <ac:chgData name="Bess Dunlevy" userId="dd4b9a8537dbe9d0" providerId="LiveId" clId="{04FF8708-A222-472B-B707-B1FF8F80730A}" dt="2022-10-04T23:47:29.345" v="170" actId="1036"/>
          <ac:spMkLst>
            <pc:docMk/>
            <pc:sldMk cId="980201905" sldId="256"/>
            <ac:spMk id="36" creationId="{00000000-0000-0000-0000-000000000000}"/>
          </ac:spMkLst>
        </pc:spChg>
        <pc:spChg chg="mod">
          <ac:chgData name="Bess Dunlevy" userId="dd4b9a8537dbe9d0" providerId="LiveId" clId="{04FF8708-A222-472B-B707-B1FF8F80730A}" dt="2022-10-04T23:47:29.345" v="170" actId="1036"/>
          <ac:spMkLst>
            <pc:docMk/>
            <pc:sldMk cId="980201905" sldId="256"/>
            <ac:spMk id="37" creationId="{00000000-0000-0000-0000-000000000000}"/>
          </ac:spMkLst>
        </pc:spChg>
        <pc:spChg chg="mod">
          <ac:chgData name="Bess Dunlevy" userId="dd4b9a8537dbe9d0" providerId="LiveId" clId="{04FF8708-A222-472B-B707-B1FF8F80730A}" dt="2022-10-04T23:47:29.345" v="170" actId="1036"/>
          <ac:spMkLst>
            <pc:docMk/>
            <pc:sldMk cId="980201905" sldId="256"/>
            <ac:spMk id="38" creationId="{00000000-0000-0000-0000-000000000000}"/>
          </ac:spMkLst>
        </pc:spChg>
        <pc:spChg chg="mod">
          <ac:chgData name="Bess Dunlevy" userId="dd4b9a8537dbe9d0" providerId="LiveId" clId="{04FF8708-A222-472B-B707-B1FF8F80730A}" dt="2022-10-04T23:47:29.345" v="170" actId="1036"/>
          <ac:spMkLst>
            <pc:docMk/>
            <pc:sldMk cId="980201905" sldId="256"/>
            <ac:spMk id="39" creationId="{00000000-0000-0000-0000-000000000000}"/>
          </ac:spMkLst>
        </pc:spChg>
        <pc:spChg chg="mod">
          <ac:chgData name="Bess Dunlevy" userId="dd4b9a8537dbe9d0" providerId="LiveId" clId="{04FF8708-A222-472B-B707-B1FF8F80730A}" dt="2022-10-04T23:44:47.992" v="140" actId="113"/>
          <ac:spMkLst>
            <pc:docMk/>
            <pc:sldMk cId="980201905" sldId="256"/>
            <ac:spMk id="40" creationId="{00000000-0000-0000-0000-000000000000}"/>
          </ac:spMkLst>
        </pc:spChg>
        <pc:spChg chg="mod">
          <ac:chgData name="Bess Dunlevy" userId="dd4b9a8537dbe9d0" providerId="LiveId" clId="{04FF8708-A222-472B-B707-B1FF8F80730A}" dt="2022-10-04T23:44:47.992" v="140" actId="113"/>
          <ac:spMkLst>
            <pc:docMk/>
            <pc:sldMk cId="980201905" sldId="256"/>
            <ac:spMk id="41" creationId="{00000000-0000-0000-0000-000000000000}"/>
          </ac:spMkLst>
        </pc:spChg>
        <pc:spChg chg="mod">
          <ac:chgData name="Bess Dunlevy" userId="dd4b9a8537dbe9d0" providerId="LiveId" clId="{04FF8708-A222-472B-B707-B1FF8F80730A}" dt="2022-10-04T23:44:47.992" v="140" actId="113"/>
          <ac:spMkLst>
            <pc:docMk/>
            <pc:sldMk cId="980201905" sldId="256"/>
            <ac:spMk id="42" creationId="{00000000-0000-0000-0000-000000000000}"/>
          </ac:spMkLst>
        </pc:spChg>
        <pc:spChg chg="mod">
          <ac:chgData name="Bess Dunlevy" userId="dd4b9a8537dbe9d0" providerId="LiveId" clId="{04FF8708-A222-472B-B707-B1FF8F80730A}" dt="2022-10-04T23:44:47.992" v="140" actId="113"/>
          <ac:spMkLst>
            <pc:docMk/>
            <pc:sldMk cId="980201905" sldId="256"/>
            <ac:spMk id="43" creationId="{00000000-0000-0000-0000-000000000000}"/>
          </ac:spMkLst>
        </pc:spChg>
        <pc:spChg chg="mod">
          <ac:chgData name="Bess Dunlevy" userId="dd4b9a8537dbe9d0" providerId="LiveId" clId="{04FF8708-A222-472B-B707-B1FF8F80730A}" dt="2022-10-04T23:44:47.992" v="140" actId="113"/>
          <ac:spMkLst>
            <pc:docMk/>
            <pc:sldMk cId="980201905" sldId="256"/>
            <ac:spMk id="44" creationId="{00000000-0000-0000-0000-000000000000}"/>
          </ac:spMkLst>
        </pc:spChg>
        <pc:spChg chg="mod">
          <ac:chgData name="Bess Dunlevy" userId="dd4b9a8537dbe9d0" providerId="LiveId" clId="{04FF8708-A222-472B-B707-B1FF8F80730A}" dt="2022-10-04T23:44:47.992" v="140" actId="113"/>
          <ac:spMkLst>
            <pc:docMk/>
            <pc:sldMk cId="980201905" sldId="256"/>
            <ac:spMk id="45" creationId="{00000000-0000-0000-0000-000000000000}"/>
          </ac:spMkLst>
        </pc:spChg>
        <pc:spChg chg="mod">
          <ac:chgData name="Bess Dunlevy" userId="dd4b9a8537dbe9d0" providerId="LiveId" clId="{04FF8708-A222-472B-B707-B1FF8F80730A}" dt="2022-10-04T23:44:47.992" v="140" actId="113"/>
          <ac:spMkLst>
            <pc:docMk/>
            <pc:sldMk cId="980201905" sldId="256"/>
            <ac:spMk id="46" creationId="{00000000-0000-0000-0000-000000000000}"/>
          </ac:spMkLst>
        </pc:spChg>
        <pc:spChg chg="mod">
          <ac:chgData name="Bess Dunlevy" userId="dd4b9a8537dbe9d0" providerId="LiveId" clId="{04FF8708-A222-472B-B707-B1FF8F80730A}" dt="2022-10-04T23:44:47.992" v="140" actId="113"/>
          <ac:spMkLst>
            <pc:docMk/>
            <pc:sldMk cId="980201905" sldId="256"/>
            <ac:spMk id="47" creationId="{00000000-0000-0000-0000-000000000000}"/>
          </ac:spMkLst>
        </pc:spChg>
        <pc:spChg chg="mod">
          <ac:chgData name="Bess Dunlevy" userId="dd4b9a8537dbe9d0" providerId="LiveId" clId="{04FF8708-A222-472B-B707-B1FF8F80730A}" dt="2022-10-04T23:44:47.992" v="140" actId="113"/>
          <ac:spMkLst>
            <pc:docMk/>
            <pc:sldMk cId="980201905" sldId="256"/>
            <ac:spMk id="48" creationId="{00000000-0000-0000-0000-000000000000}"/>
          </ac:spMkLst>
        </pc:spChg>
        <pc:spChg chg="mod">
          <ac:chgData name="Bess Dunlevy" userId="dd4b9a8537dbe9d0" providerId="LiveId" clId="{04FF8708-A222-472B-B707-B1FF8F80730A}" dt="2022-10-04T23:44:47.992" v="140" actId="113"/>
          <ac:spMkLst>
            <pc:docMk/>
            <pc:sldMk cId="980201905" sldId="256"/>
            <ac:spMk id="49" creationId="{00000000-0000-0000-0000-000000000000}"/>
          </ac:spMkLst>
        </pc:spChg>
        <pc:spChg chg="mod">
          <ac:chgData name="Bess Dunlevy" userId="dd4b9a8537dbe9d0" providerId="LiveId" clId="{04FF8708-A222-472B-B707-B1FF8F80730A}" dt="2022-10-04T23:44:47.992" v="140" actId="113"/>
          <ac:spMkLst>
            <pc:docMk/>
            <pc:sldMk cId="980201905" sldId="256"/>
            <ac:spMk id="50" creationId="{00000000-0000-0000-0000-000000000000}"/>
          </ac:spMkLst>
        </pc:spChg>
        <pc:spChg chg="mod">
          <ac:chgData name="Bess Dunlevy" userId="dd4b9a8537dbe9d0" providerId="LiveId" clId="{04FF8708-A222-472B-B707-B1FF8F80730A}" dt="2022-10-04T23:44:47.992" v="140" actId="113"/>
          <ac:spMkLst>
            <pc:docMk/>
            <pc:sldMk cId="980201905" sldId="256"/>
            <ac:spMk id="51" creationId="{00000000-0000-0000-0000-000000000000}"/>
          </ac:spMkLst>
        </pc:spChg>
        <pc:spChg chg="mod">
          <ac:chgData name="Bess Dunlevy" userId="dd4b9a8537dbe9d0" providerId="LiveId" clId="{04FF8708-A222-472B-B707-B1FF8F80730A}" dt="2022-10-04T23:44:47.992" v="140" actId="113"/>
          <ac:spMkLst>
            <pc:docMk/>
            <pc:sldMk cId="980201905" sldId="256"/>
            <ac:spMk id="52" creationId="{00000000-0000-0000-0000-000000000000}"/>
          </ac:spMkLst>
        </pc:spChg>
        <pc:spChg chg="mod">
          <ac:chgData name="Bess Dunlevy" userId="dd4b9a8537dbe9d0" providerId="LiveId" clId="{04FF8708-A222-472B-B707-B1FF8F80730A}" dt="2022-10-04T23:44:47.992" v="140" actId="113"/>
          <ac:spMkLst>
            <pc:docMk/>
            <pc:sldMk cId="980201905" sldId="256"/>
            <ac:spMk id="53" creationId="{00000000-0000-0000-0000-000000000000}"/>
          </ac:spMkLst>
        </pc:spChg>
        <pc:spChg chg="mod">
          <ac:chgData name="Bess Dunlevy" userId="dd4b9a8537dbe9d0" providerId="LiveId" clId="{04FF8708-A222-472B-B707-B1FF8F80730A}" dt="2022-10-04T23:44:47.992" v="140" actId="113"/>
          <ac:spMkLst>
            <pc:docMk/>
            <pc:sldMk cId="980201905" sldId="256"/>
            <ac:spMk id="54" creationId="{00000000-0000-0000-0000-000000000000}"/>
          </ac:spMkLst>
        </pc:spChg>
        <pc:spChg chg="mod">
          <ac:chgData name="Bess Dunlevy" userId="dd4b9a8537dbe9d0" providerId="LiveId" clId="{04FF8708-A222-472B-B707-B1FF8F80730A}" dt="2022-10-04T23:44:47.992" v="140" actId="113"/>
          <ac:spMkLst>
            <pc:docMk/>
            <pc:sldMk cId="980201905" sldId="256"/>
            <ac:spMk id="55" creationId="{00000000-0000-0000-0000-000000000000}"/>
          </ac:spMkLst>
        </pc:spChg>
        <pc:spChg chg="mod">
          <ac:chgData name="Bess Dunlevy" userId="dd4b9a8537dbe9d0" providerId="LiveId" clId="{04FF8708-A222-472B-B707-B1FF8F80730A}" dt="2022-10-04T23:44:47.992" v="140" actId="113"/>
          <ac:spMkLst>
            <pc:docMk/>
            <pc:sldMk cId="980201905" sldId="256"/>
            <ac:spMk id="56" creationId="{00000000-0000-0000-0000-000000000000}"/>
          </ac:spMkLst>
        </pc:spChg>
        <pc:spChg chg="mod">
          <ac:chgData name="Bess Dunlevy" userId="dd4b9a8537dbe9d0" providerId="LiveId" clId="{04FF8708-A222-472B-B707-B1FF8F80730A}" dt="2022-10-04T23:44:47.992" v="140" actId="113"/>
          <ac:spMkLst>
            <pc:docMk/>
            <pc:sldMk cId="980201905" sldId="256"/>
            <ac:spMk id="57" creationId="{00000000-0000-0000-0000-000000000000}"/>
          </ac:spMkLst>
        </pc:spChg>
        <pc:spChg chg="mod">
          <ac:chgData name="Bess Dunlevy" userId="dd4b9a8537dbe9d0" providerId="LiveId" clId="{04FF8708-A222-472B-B707-B1FF8F80730A}" dt="2022-10-04T23:44:47.992" v="140" actId="113"/>
          <ac:spMkLst>
            <pc:docMk/>
            <pc:sldMk cId="980201905" sldId="256"/>
            <ac:spMk id="58" creationId="{00000000-0000-0000-0000-000000000000}"/>
          </ac:spMkLst>
        </pc:spChg>
        <pc:spChg chg="mod">
          <ac:chgData name="Bess Dunlevy" userId="dd4b9a8537dbe9d0" providerId="LiveId" clId="{04FF8708-A222-472B-B707-B1FF8F80730A}" dt="2022-10-04T23:44:47.992" v="140" actId="113"/>
          <ac:spMkLst>
            <pc:docMk/>
            <pc:sldMk cId="980201905" sldId="256"/>
            <ac:spMk id="59" creationId="{00000000-0000-0000-0000-000000000000}"/>
          </ac:spMkLst>
        </pc:spChg>
        <pc:spChg chg="mod">
          <ac:chgData name="Bess Dunlevy" userId="dd4b9a8537dbe9d0" providerId="LiveId" clId="{04FF8708-A222-472B-B707-B1FF8F80730A}" dt="2022-10-04T23:44:47.992" v="140" actId="113"/>
          <ac:spMkLst>
            <pc:docMk/>
            <pc:sldMk cId="980201905" sldId="256"/>
            <ac:spMk id="60" creationId="{00000000-0000-0000-0000-000000000000}"/>
          </ac:spMkLst>
        </pc:spChg>
        <pc:spChg chg="mod">
          <ac:chgData name="Bess Dunlevy" userId="dd4b9a8537dbe9d0" providerId="LiveId" clId="{04FF8708-A222-472B-B707-B1FF8F80730A}" dt="2022-10-04T23:44:47.992" v="140" actId="113"/>
          <ac:spMkLst>
            <pc:docMk/>
            <pc:sldMk cId="980201905" sldId="256"/>
            <ac:spMk id="61" creationId="{00000000-0000-0000-0000-000000000000}"/>
          </ac:spMkLst>
        </pc:spChg>
        <pc:spChg chg="mod">
          <ac:chgData name="Bess Dunlevy" userId="dd4b9a8537dbe9d0" providerId="LiveId" clId="{04FF8708-A222-472B-B707-B1FF8F80730A}" dt="2022-10-04T23:44:47.992" v="140" actId="113"/>
          <ac:spMkLst>
            <pc:docMk/>
            <pc:sldMk cId="980201905" sldId="256"/>
            <ac:spMk id="62" creationId="{00000000-0000-0000-0000-000000000000}"/>
          </ac:spMkLst>
        </pc:spChg>
        <pc:spChg chg="mod">
          <ac:chgData name="Bess Dunlevy" userId="dd4b9a8537dbe9d0" providerId="LiveId" clId="{04FF8708-A222-472B-B707-B1FF8F80730A}" dt="2022-10-04T23:44:47.992" v="140" actId="113"/>
          <ac:spMkLst>
            <pc:docMk/>
            <pc:sldMk cId="980201905" sldId="256"/>
            <ac:spMk id="63" creationId="{00000000-0000-0000-0000-000000000000}"/>
          </ac:spMkLst>
        </pc:spChg>
        <pc:graphicFrameChg chg="mod modGraphic">
          <ac:chgData name="Bess Dunlevy" userId="dd4b9a8537dbe9d0" providerId="LiveId" clId="{04FF8708-A222-472B-B707-B1FF8F80730A}" dt="2022-10-04T23:47:05.061" v="157" actId="207"/>
          <ac:graphicFrameMkLst>
            <pc:docMk/>
            <pc:sldMk cId="980201905" sldId="256"/>
            <ac:graphicFrameMk id="8" creationId="{00000000-0000-0000-0000-000000000000}"/>
          </ac:graphicFrameMkLst>
        </pc:graphicFrameChg>
        <pc:graphicFrameChg chg="mod modGraphic">
          <ac:chgData name="Bess Dunlevy" userId="dd4b9a8537dbe9d0" providerId="LiveId" clId="{04FF8708-A222-472B-B707-B1FF8F80730A}" dt="2022-10-04T23:47:29.345" v="170" actId="1036"/>
          <ac:graphicFrameMkLst>
            <pc:docMk/>
            <pc:sldMk cId="980201905" sldId="256"/>
            <ac:graphicFrameMk id="27" creationId="{00000000-0000-0000-0000-000000000000}"/>
          </ac:graphicFrameMkLst>
        </pc:graphicFrameChg>
        <pc:picChg chg="del">
          <ac:chgData name="Bess Dunlevy" userId="dd4b9a8537dbe9d0" providerId="LiveId" clId="{04FF8708-A222-472B-B707-B1FF8F80730A}" dt="2022-10-04T23:43:03.570" v="93" actId="478"/>
          <ac:picMkLst>
            <pc:docMk/>
            <pc:sldMk cId="980201905" sldId="256"/>
            <ac:picMk id="6" creationId="{00000000-0000-0000-0000-000000000000}"/>
          </ac:picMkLst>
        </pc:picChg>
      </pc:sldChg>
      <pc:sldChg chg="add del">
        <pc:chgData name="Bess Dunlevy" userId="dd4b9a8537dbe9d0" providerId="LiveId" clId="{04FF8708-A222-472B-B707-B1FF8F80730A}" dt="2022-10-04T23:51:23.411" v="338" actId="47"/>
        <pc:sldMkLst>
          <pc:docMk/>
          <pc:sldMk cId="2929323684" sldId="295"/>
        </pc:sldMkLst>
      </pc:sldChg>
      <pc:sldChg chg="addSp delSp modSp mod">
        <pc:chgData name="Bess Dunlevy" userId="dd4b9a8537dbe9d0" providerId="LiveId" clId="{04FF8708-A222-472B-B707-B1FF8F80730A}" dt="2022-10-04T23:51:25.947" v="341" actId="478"/>
        <pc:sldMkLst>
          <pc:docMk/>
          <pc:sldMk cId="1925317832" sldId="342"/>
        </pc:sldMkLst>
        <pc:spChg chg="del">
          <ac:chgData name="Bess Dunlevy" userId="dd4b9a8537dbe9d0" providerId="LiveId" clId="{04FF8708-A222-472B-B707-B1FF8F80730A}" dt="2022-10-04T23:49:37.253" v="302" actId="478"/>
          <ac:spMkLst>
            <pc:docMk/>
            <pc:sldMk cId="1925317832" sldId="342"/>
            <ac:spMk id="7" creationId="{95934B39-4E4D-6E8A-DD7A-C2000D7A1E27}"/>
          </ac:spMkLst>
        </pc:spChg>
        <pc:spChg chg="mod">
          <ac:chgData name="Bess Dunlevy" userId="dd4b9a8537dbe9d0" providerId="LiveId" clId="{04FF8708-A222-472B-B707-B1FF8F80730A}" dt="2022-10-04T23:49:40.907" v="303" actId="1076"/>
          <ac:spMkLst>
            <pc:docMk/>
            <pc:sldMk cId="1925317832" sldId="342"/>
            <ac:spMk id="9" creationId="{49C08673-F274-9D31-00AF-62D0F45D88BA}"/>
          </ac:spMkLst>
        </pc:spChg>
        <pc:spChg chg="mod">
          <ac:chgData name="Bess Dunlevy" userId="dd4b9a8537dbe9d0" providerId="LiveId" clId="{04FF8708-A222-472B-B707-B1FF8F80730A}" dt="2022-10-04T23:49:44.066" v="304" actId="1076"/>
          <ac:spMkLst>
            <pc:docMk/>
            <pc:sldMk cId="1925317832" sldId="342"/>
            <ac:spMk id="10" creationId="{61915ACB-F59F-9E69-F9BB-58F77B741801}"/>
          </ac:spMkLst>
        </pc:spChg>
        <pc:spChg chg="mod">
          <ac:chgData name="Bess Dunlevy" userId="dd4b9a8537dbe9d0" providerId="LiveId" clId="{04FF8708-A222-472B-B707-B1FF8F80730A}" dt="2022-10-04T23:51:24.717" v="340" actId="207"/>
          <ac:spMkLst>
            <pc:docMk/>
            <pc:sldMk cId="1925317832" sldId="342"/>
            <ac:spMk id="33" creationId="{143A449B-AAB7-994A-92CE-8F48E2CA7DF6}"/>
          </ac:spMkLst>
        </pc:spChg>
        <pc:spChg chg="mod">
          <ac:chgData name="Bess Dunlevy" userId="dd4b9a8537dbe9d0" providerId="LiveId" clId="{04FF8708-A222-472B-B707-B1FF8F80730A}" dt="2022-10-04T23:49:52.115" v="331" actId="20577"/>
          <ac:spMkLst>
            <pc:docMk/>
            <pc:sldMk cId="1925317832" sldId="342"/>
            <ac:spMk id="36" creationId="{D5577CCE-9617-4CFE-FA1F-054C9431874C}"/>
          </ac:spMkLst>
        </pc:spChg>
        <pc:picChg chg="add del">
          <ac:chgData name="Bess Dunlevy" userId="dd4b9a8537dbe9d0" providerId="LiveId" clId="{04FF8708-A222-472B-B707-B1FF8F80730A}" dt="2022-10-04T23:51:25.947" v="341" actId="478"/>
          <ac:picMkLst>
            <pc:docMk/>
            <pc:sldMk cId="1925317832" sldId="342"/>
            <ac:picMk id="4" creationId="{4AEB8225-3AA8-AF48-AD51-3F5F53316D6B}"/>
          </ac:picMkLst>
        </pc:picChg>
        <pc:picChg chg="del">
          <ac:chgData name="Bess Dunlevy" userId="dd4b9a8537dbe9d0" providerId="LiveId" clId="{04FF8708-A222-472B-B707-B1FF8F80730A}" dt="2022-10-04T23:49:36.399" v="301" actId="478"/>
          <ac:picMkLst>
            <pc:docMk/>
            <pc:sldMk cId="1925317832" sldId="342"/>
            <ac:picMk id="5" creationId="{28A74D59-AD2C-C587-3D7A-66DAECC7047A}"/>
          </ac:picMkLst>
        </pc:picChg>
        <pc:picChg chg="del">
          <ac:chgData name="Bess Dunlevy" userId="dd4b9a8537dbe9d0" providerId="LiveId" clId="{04FF8708-A222-472B-B707-B1FF8F80730A}" dt="2022-10-04T23:49:35.958" v="300" actId="478"/>
          <ac:picMkLst>
            <pc:docMk/>
            <pc:sldMk cId="1925317832" sldId="342"/>
            <ac:picMk id="6" creationId="{FF569D5E-4B28-51CD-B7B6-9C22661457E8}"/>
          </ac:picMkLst>
        </pc:picChg>
        <pc:picChg chg="del">
          <ac:chgData name="Bess Dunlevy" userId="dd4b9a8537dbe9d0" providerId="LiveId" clId="{04FF8708-A222-472B-B707-B1FF8F80730A}" dt="2022-10-04T23:49:35.458" v="299" actId="478"/>
          <ac:picMkLst>
            <pc:docMk/>
            <pc:sldMk cId="1925317832" sldId="342"/>
            <ac:picMk id="8" creationId="{EE3A67FD-3EF6-A694-E726-4A963A3626BF}"/>
          </ac:picMkLst>
        </pc:picChg>
      </pc:sldChg>
      <pc:sldChg chg="delSp modSp del mod">
        <pc:chgData name="Bess Dunlevy" userId="dd4b9a8537dbe9d0" providerId="LiveId" clId="{04FF8708-A222-472B-B707-B1FF8F80730A}" dt="2022-10-04T23:48:03.069" v="171" actId="47"/>
        <pc:sldMkLst>
          <pc:docMk/>
          <pc:sldMk cId="577447176" sldId="347"/>
        </pc:sldMkLst>
        <pc:spChg chg="del">
          <ac:chgData name="Bess Dunlevy" userId="dd4b9a8537dbe9d0" providerId="LiveId" clId="{04FF8708-A222-472B-B707-B1FF8F80730A}" dt="2022-10-04T23:41:59.128" v="41" actId="478"/>
          <ac:spMkLst>
            <pc:docMk/>
            <pc:sldMk cId="577447176" sldId="347"/>
            <ac:spMk id="4" creationId="{C4678360-4FF7-E24C-B449-E4BAA5E7D19D}"/>
          </ac:spMkLst>
        </pc:spChg>
        <pc:spChg chg="del">
          <ac:chgData name="Bess Dunlevy" userId="dd4b9a8537dbe9d0" providerId="LiveId" clId="{04FF8708-A222-472B-B707-B1FF8F80730A}" dt="2022-10-04T23:42:04.344" v="46" actId="478"/>
          <ac:spMkLst>
            <pc:docMk/>
            <pc:sldMk cId="577447176" sldId="347"/>
            <ac:spMk id="6" creationId="{391E63A0-080E-56ED-5215-E36F16878D84}"/>
          </ac:spMkLst>
        </pc:spChg>
        <pc:spChg chg="del">
          <ac:chgData name="Bess Dunlevy" userId="dd4b9a8537dbe9d0" providerId="LiveId" clId="{04FF8708-A222-472B-B707-B1FF8F80730A}" dt="2022-10-04T23:42:07.422" v="50" actId="478"/>
          <ac:spMkLst>
            <pc:docMk/>
            <pc:sldMk cId="577447176" sldId="347"/>
            <ac:spMk id="7" creationId="{18F42577-ABDF-1606-3C94-1A8484B1FA56}"/>
          </ac:spMkLst>
        </pc:spChg>
        <pc:spChg chg="del">
          <ac:chgData name="Bess Dunlevy" userId="dd4b9a8537dbe9d0" providerId="LiveId" clId="{04FF8708-A222-472B-B707-B1FF8F80730A}" dt="2022-10-04T23:42:08.869" v="52" actId="478"/>
          <ac:spMkLst>
            <pc:docMk/>
            <pc:sldMk cId="577447176" sldId="347"/>
            <ac:spMk id="8" creationId="{4476EE5A-2586-F5D9-C762-4031FE030791}"/>
          </ac:spMkLst>
        </pc:spChg>
        <pc:spChg chg="mod">
          <ac:chgData name="Bess Dunlevy" userId="dd4b9a8537dbe9d0" providerId="LiveId" clId="{04FF8708-A222-472B-B707-B1FF8F80730A}" dt="2022-10-04T23:42:40.133" v="92" actId="20577"/>
          <ac:spMkLst>
            <pc:docMk/>
            <pc:sldMk cId="577447176" sldId="347"/>
            <ac:spMk id="9" creationId="{E6EEB223-E166-A54F-887F-3F76EDC4E433}"/>
          </ac:spMkLst>
        </pc:spChg>
        <pc:spChg chg="del mod">
          <ac:chgData name="Bess Dunlevy" userId="dd4b9a8537dbe9d0" providerId="LiveId" clId="{04FF8708-A222-472B-B707-B1FF8F80730A}" dt="2022-10-04T23:42:00.400" v="42" actId="478"/>
          <ac:spMkLst>
            <pc:docMk/>
            <pc:sldMk cId="577447176" sldId="347"/>
            <ac:spMk id="10" creationId="{03CC79E3-BF54-6E10-BD0F-A79143D6518A}"/>
          </ac:spMkLst>
        </pc:spChg>
        <pc:spChg chg="del">
          <ac:chgData name="Bess Dunlevy" userId="dd4b9a8537dbe9d0" providerId="LiveId" clId="{04FF8708-A222-472B-B707-B1FF8F80730A}" dt="2022-10-04T23:42:01.582" v="43" actId="478"/>
          <ac:spMkLst>
            <pc:docMk/>
            <pc:sldMk cId="577447176" sldId="347"/>
            <ac:spMk id="12" creationId="{CCCB2A15-A001-3502-7463-812D87B93D1E}"/>
          </ac:spMkLst>
        </pc:spChg>
        <pc:spChg chg="del">
          <ac:chgData name="Bess Dunlevy" userId="dd4b9a8537dbe9d0" providerId="LiveId" clId="{04FF8708-A222-472B-B707-B1FF8F80730A}" dt="2022-10-04T23:42:02.606" v="44" actId="478"/>
          <ac:spMkLst>
            <pc:docMk/>
            <pc:sldMk cId="577447176" sldId="347"/>
            <ac:spMk id="29" creationId="{0A34A75E-CF0C-A0B8-4F0C-617A2D6F6C80}"/>
          </ac:spMkLst>
        </pc:spChg>
        <pc:spChg chg="del">
          <ac:chgData name="Bess Dunlevy" userId="dd4b9a8537dbe9d0" providerId="LiveId" clId="{04FF8708-A222-472B-B707-B1FF8F80730A}" dt="2022-10-04T23:42:03.680" v="45" actId="478"/>
          <ac:spMkLst>
            <pc:docMk/>
            <pc:sldMk cId="577447176" sldId="347"/>
            <ac:spMk id="30" creationId="{A96C28AE-4514-C8EE-DF66-11396AF79268}"/>
          </ac:spMkLst>
        </pc:spChg>
        <pc:spChg chg="del mod">
          <ac:chgData name="Bess Dunlevy" userId="dd4b9a8537dbe9d0" providerId="LiveId" clId="{04FF8708-A222-472B-B707-B1FF8F80730A}" dt="2022-10-04T23:42:25.234" v="60" actId="478"/>
          <ac:spMkLst>
            <pc:docMk/>
            <pc:sldMk cId="577447176" sldId="347"/>
            <ac:spMk id="31" creationId="{757125FB-17C9-207C-FDAC-8C845CBBCE01}"/>
          </ac:spMkLst>
        </pc:spChg>
        <pc:spChg chg="del">
          <ac:chgData name="Bess Dunlevy" userId="dd4b9a8537dbe9d0" providerId="LiveId" clId="{04FF8708-A222-472B-B707-B1FF8F80730A}" dt="2022-10-04T23:42:22.701" v="58" actId="478"/>
          <ac:spMkLst>
            <pc:docMk/>
            <pc:sldMk cId="577447176" sldId="347"/>
            <ac:spMk id="32" creationId="{E7D23C67-CC5D-C8C6-A58D-A7973D31F6BE}"/>
          </ac:spMkLst>
        </pc:spChg>
        <pc:spChg chg="del mod">
          <ac:chgData name="Bess Dunlevy" userId="dd4b9a8537dbe9d0" providerId="LiveId" clId="{04FF8708-A222-472B-B707-B1FF8F80730A}" dt="2022-10-04T23:42:06.119" v="48" actId="478"/>
          <ac:spMkLst>
            <pc:docMk/>
            <pc:sldMk cId="577447176" sldId="347"/>
            <ac:spMk id="36" creationId="{917E9CCC-689D-B853-3D6E-9493443BA8A7}"/>
          </ac:spMkLst>
        </pc:spChg>
        <pc:spChg chg="del mod">
          <ac:chgData name="Bess Dunlevy" userId="dd4b9a8537dbe9d0" providerId="LiveId" clId="{04FF8708-A222-472B-B707-B1FF8F80730A}" dt="2022-10-04T23:42:25.234" v="60" actId="478"/>
          <ac:spMkLst>
            <pc:docMk/>
            <pc:sldMk cId="577447176" sldId="347"/>
            <ac:spMk id="37" creationId="{9506E81B-DBF6-0BAC-43B3-E80C3E8709CE}"/>
          </ac:spMkLst>
        </pc:spChg>
        <pc:spChg chg="del">
          <ac:chgData name="Bess Dunlevy" userId="dd4b9a8537dbe9d0" providerId="LiveId" clId="{04FF8708-A222-472B-B707-B1FF8F80730A}" dt="2022-10-04T23:42:22.701" v="58" actId="478"/>
          <ac:spMkLst>
            <pc:docMk/>
            <pc:sldMk cId="577447176" sldId="347"/>
            <ac:spMk id="39" creationId="{3B9A76A6-19BC-BF03-62BB-E135CAF27AE3}"/>
          </ac:spMkLst>
        </pc:spChg>
        <pc:spChg chg="del">
          <ac:chgData name="Bess Dunlevy" userId="dd4b9a8537dbe9d0" providerId="LiveId" clId="{04FF8708-A222-472B-B707-B1FF8F80730A}" dt="2022-10-04T23:42:22.701" v="58" actId="478"/>
          <ac:spMkLst>
            <pc:docMk/>
            <pc:sldMk cId="577447176" sldId="347"/>
            <ac:spMk id="40" creationId="{F2A31021-A58F-8074-2A40-E7F694FF9F87}"/>
          </ac:spMkLst>
        </pc:spChg>
        <pc:spChg chg="del">
          <ac:chgData name="Bess Dunlevy" userId="dd4b9a8537dbe9d0" providerId="LiveId" clId="{04FF8708-A222-472B-B707-B1FF8F80730A}" dt="2022-10-04T23:42:22.701" v="58" actId="478"/>
          <ac:spMkLst>
            <pc:docMk/>
            <pc:sldMk cId="577447176" sldId="347"/>
            <ac:spMk id="41" creationId="{EE11AE6D-D497-AFFC-0F53-5A0A12C889AF}"/>
          </ac:spMkLst>
        </pc:spChg>
        <pc:spChg chg="del">
          <ac:chgData name="Bess Dunlevy" userId="dd4b9a8537dbe9d0" providerId="LiveId" clId="{04FF8708-A222-472B-B707-B1FF8F80730A}" dt="2022-10-04T23:42:22.701" v="58" actId="478"/>
          <ac:spMkLst>
            <pc:docMk/>
            <pc:sldMk cId="577447176" sldId="347"/>
            <ac:spMk id="42" creationId="{06CFA4B3-A692-344F-65F9-8F8773773973}"/>
          </ac:spMkLst>
        </pc:spChg>
        <pc:spChg chg="del">
          <ac:chgData name="Bess Dunlevy" userId="dd4b9a8537dbe9d0" providerId="LiveId" clId="{04FF8708-A222-472B-B707-B1FF8F80730A}" dt="2022-10-04T23:42:22.701" v="58" actId="478"/>
          <ac:spMkLst>
            <pc:docMk/>
            <pc:sldMk cId="577447176" sldId="347"/>
            <ac:spMk id="43" creationId="{C20C40BA-66DF-1F1F-04A9-F63D58BA627F}"/>
          </ac:spMkLst>
        </pc:spChg>
        <pc:spChg chg="del">
          <ac:chgData name="Bess Dunlevy" userId="dd4b9a8537dbe9d0" providerId="LiveId" clId="{04FF8708-A222-472B-B707-B1FF8F80730A}" dt="2022-10-04T23:42:22.701" v="58" actId="478"/>
          <ac:spMkLst>
            <pc:docMk/>
            <pc:sldMk cId="577447176" sldId="347"/>
            <ac:spMk id="44" creationId="{41AE2470-7788-8E23-8934-8AB7CE75C4B0}"/>
          </ac:spMkLst>
        </pc:spChg>
        <pc:spChg chg="del">
          <ac:chgData name="Bess Dunlevy" userId="dd4b9a8537dbe9d0" providerId="LiveId" clId="{04FF8708-A222-472B-B707-B1FF8F80730A}" dt="2022-10-04T23:42:22.701" v="58" actId="478"/>
          <ac:spMkLst>
            <pc:docMk/>
            <pc:sldMk cId="577447176" sldId="347"/>
            <ac:spMk id="45" creationId="{E40871A5-983F-163B-4696-73A4FF380316}"/>
          </ac:spMkLst>
        </pc:spChg>
        <pc:spChg chg="del">
          <ac:chgData name="Bess Dunlevy" userId="dd4b9a8537dbe9d0" providerId="LiveId" clId="{04FF8708-A222-472B-B707-B1FF8F80730A}" dt="2022-10-04T23:42:22.701" v="58" actId="478"/>
          <ac:spMkLst>
            <pc:docMk/>
            <pc:sldMk cId="577447176" sldId="347"/>
            <ac:spMk id="46" creationId="{3EB261E1-FE70-CA02-01C6-123BD87C926D}"/>
          </ac:spMkLst>
        </pc:spChg>
        <pc:spChg chg="del">
          <ac:chgData name="Bess Dunlevy" userId="dd4b9a8537dbe9d0" providerId="LiveId" clId="{04FF8708-A222-472B-B707-B1FF8F80730A}" dt="2022-10-04T23:42:22.701" v="58" actId="478"/>
          <ac:spMkLst>
            <pc:docMk/>
            <pc:sldMk cId="577447176" sldId="347"/>
            <ac:spMk id="47" creationId="{818F0994-0A19-9146-60F9-08FBB93F99E1}"/>
          </ac:spMkLst>
        </pc:spChg>
        <pc:spChg chg="del">
          <ac:chgData name="Bess Dunlevy" userId="dd4b9a8537dbe9d0" providerId="LiveId" clId="{04FF8708-A222-472B-B707-B1FF8F80730A}" dt="2022-10-04T23:42:22.701" v="58" actId="478"/>
          <ac:spMkLst>
            <pc:docMk/>
            <pc:sldMk cId="577447176" sldId="347"/>
            <ac:spMk id="48" creationId="{CDAFDEE5-4DAF-BE1A-6CA5-1657652DC175}"/>
          </ac:spMkLst>
        </pc:spChg>
        <pc:spChg chg="del mod">
          <ac:chgData name="Bess Dunlevy" userId="dd4b9a8537dbe9d0" providerId="LiveId" clId="{04FF8708-A222-472B-B707-B1FF8F80730A}" dt="2022-10-04T23:42:25.234" v="60" actId="478"/>
          <ac:spMkLst>
            <pc:docMk/>
            <pc:sldMk cId="577447176" sldId="347"/>
            <ac:spMk id="49" creationId="{74B22130-E18A-FBBF-E67D-F1B46BD65DAA}"/>
          </ac:spMkLst>
        </pc:spChg>
        <pc:spChg chg="del mod">
          <ac:chgData name="Bess Dunlevy" userId="dd4b9a8537dbe9d0" providerId="LiveId" clId="{04FF8708-A222-472B-B707-B1FF8F80730A}" dt="2022-10-04T23:42:25.234" v="60" actId="478"/>
          <ac:spMkLst>
            <pc:docMk/>
            <pc:sldMk cId="577447176" sldId="347"/>
            <ac:spMk id="50" creationId="{939EADD4-145D-6B1D-8A0F-BC2F859C4911}"/>
          </ac:spMkLst>
        </pc:spChg>
        <pc:spChg chg="del">
          <ac:chgData name="Bess Dunlevy" userId="dd4b9a8537dbe9d0" providerId="LiveId" clId="{04FF8708-A222-472B-B707-B1FF8F80730A}" dt="2022-10-04T23:42:22.701" v="58" actId="478"/>
          <ac:spMkLst>
            <pc:docMk/>
            <pc:sldMk cId="577447176" sldId="347"/>
            <ac:spMk id="51" creationId="{98F1A382-6466-5424-BD39-E6E4D5A514D6}"/>
          </ac:spMkLst>
        </pc:spChg>
        <pc:spChg chg="del">
          <ac:chgData name="Bess Dunlevy" userId="dd4b9a8537dbe9d0" providerId="LiveId" clId="{04FF8708-A222-472B-B707-B1FF8F80730A}" dt="2022-10-04T23:42:30.734" v="61" actId="478"/>
          <ac:spMkLst>
            <pc:docMk/>
            <pc:sldMk cId="577447176" sldId="347"/>
            <ac:spMk id="52" creationId="{5CA0AD6F-4976-CB71-73F8-D985BAD91114}"/>
          </ac:spMkLst>
        </pc:spChg>
        <pc:spChg chg="del">
          <ac:chgData name="Bess Dunlevy" userId="dd4b9a8537dbe9d0" providerId="LiveId" clId="{04FF8708-A222-472B-B707-B1FF8F80730A}" dt="2022-10-04T23:42:30.734" v="61" actId="478"/>
          <ac:spMkLst>
            <pc:docMk/>
            <pc:sldMk cId="577447176" sldId="347"/>
            <ac:spMk id="53" creationId="{FCE9DE8B-A1B7-E15C-D210-DB4437BC52B8}"/>
          </ac:spMkLst>
        </pc:spChg>
        <pc:spChg chg="del">
          <ac:chgData name="Bess Dunlevy" userId="dd4b9a8537dbe9d0" providerId="LiveId" clId="{04FF8708-A222-472B-B707-B1FF8F80730A}" dt="2022-10-04T23:42:30.734" v="61" actId="478"/>
          <ac:spMkLst>
            <pc:docMk/>
            <pc:sldMk cId="577447176" sldId="347"/>
            <ac:spMk id="54" creationId="{8D3062E1-A55E-E900-BD5E-202D8131C8F3}"/>
          </ac:spMkLst>
        </pc:spChg>
        <pc:spChg chg="del">
          <ac:chgData name="Bess Dunlevy" userId="dd4b9a8537dbe9d0" providerId="LiveId" clId="{04FF8708-A222-472B-B707-B1FF8F80730A}" dt="2022-10-04T23:42:30.734" v="61" actId="478"/>
          <ac:spMkLst>
            <pc:docMk/>
            <pc:sldMk cId="577447176" sldId="347"/>
            <ac:spMk id="55" creationId="{2F6E5117-B093-6ABD-2FD1-9CE616BD6D05}"/>
          </ac:spMkLst>
        </pc:spChg>
        <pc:spChg chg="del">
          <ac:chgData name="Bess Dunlevy" userId="dd4b9a8537dbe9d0" providerId="LiveId" clId="{04FF8708-A222-472B-B707-B1FF8F80730A}" dt="2022-10-04T23:42:30.734" v="61" actId="478"/>
          <ac:spMkLst>
            <pc:docMk/>
            <pc:sldMk cId="577447176" sldId="347"/>
            <ac:spMk id="56" creationId="{983B4B67-BEE6-8884-809E-56E939A13075}"/>
          </ac:spMkLst>
        </pc:spChg>
        <pc:spChg chg="del">
          <ac:chgData name="Bess Dunlevy" userId="dd4b9a8537dbe9d0" providerId="LiveId" clId="{04FF8708-A222-472B-B707-B1FF8F80730A}" dt="2022-10-04T23:42:30.734" v="61" actId="478"/>
          <ac:spMkLst>
            <pc:docMk/>
            <pc:sldMk cId="577447176" sldId="347"/>
            <ac:spMk id="57" creationId="{FF37414B-506A-ECD5-DEC7-287B065EDFB0}"/>
          </ac:spMkLst>
        </pc:spChg>
        <pc:spChg chg="del">
          <ac:chgData name="Bess Dunlevy" userId="dd4b9a8537dbe9d0" providerId="LiveId" clId="{04FF8708-A222-472B-B707-B1FF8F80730A}" dt="2022-10-04T23:42:30.734" v="61" actId="478"/>
          <ac:spMkLst>
            <pc:docMk/>
            <pc:sldMk cId="577447176" sldId="347"/>
            <ac:spMk id="58" creationId="{93E7EA3D-35D3-AEED-AA91-9178A2319AF6}"/>
          </ac:spMkLst>
        </pc:spChg>
        <pc:spChg chg="del">
          <ac:chgData name="Bess Dunlevy" userId="dd4b9a8537dbe9d0" providerId="LiveId" clId="{04FF8708-A222-472B-B707-B1FF8F80730A}" dt="2022-10-04T23:42:30.734" v="61" actId="478"/>
          <ac:spMkLst>
            <pc:docMk/>
            <pc:sldMk cId="577447176" sldId="347"/>
            <ac:spMk id="59" creationId="{899E3AE6-284C-BB4E-1CD7-598A172E515B}"/>
          </ac:spMkLst>
        </pc:spChg>
        <pc:spChg chg="del">
          <ac:chgData name="Bess Dunlevy" userId="dd4b9a8537dbe9d0" providerId="LiveId" clId="{04FF8708-A222-472B-B707-B1FF8F80730A}" dt="2022-10-04T23:42:09.451" v="53" actId="478"/>
          <ac:spMkLst>
            <pc:docMk/>
            <pc:sldMk cId="577447176" sldId="347"/>
            <ac:spMk id="60" creationId="{6AA04780-B41B-F2A8-4109-0693E0CFEDDF}"/>
          </ac:spMkLst>
        </pc:spChg>
        <pc:spChg chg="del mod">
          <ac:chgData name="Bess Dunlevy" userId="dd4b9a8537dbe9d0" providerId="LiveId" clId="{04FF8708-A222-472B-B707-B1FF8F80730A}" dt="2022-10-04T23:42:11.150" v="55" actId="478"/>
          <ac:spMkLst>
            <pc:docMk/>
            <pc:sldMk cId="577447176" sldId="347"/>
            <ac:spMk id="61" creationId="{0E7A7247-6720-2211-CDF8-919BB5836548}"/>
          </ac:spMkLst>
        </pc:spChg>
        <pc:spChg chg="del">
          <ac:chgData name="Bess Dunlevy" userId="dd4b9a8537dbe9d0" providerId="LiveId" clId="{04FF8708-A222-472B-B707-B1FF8F80730A}" dt="2022-10-04T23:42:13.159" v="56" actId="478"/>
          <ac:spMkLst>
            <pc:docMk/>
            <pc:sldMk cId="577447176" sldId="347"/>
            <ac:spMk id="62" creationId="{6A1A29D6-33AD-97B2-408A-02DA9F512E1E}"/>
          </ac:spMkLst>
        </pc:spChg>
        <pc:spChg chg="del">
          <ac:chgData name="Bess Dunlevy" userId="dd4b9a8537dbe9d0" providerId="LiveId" clId="{04FF8708-A222-472B-B707-B1FF8F80730A}" dt="2022-10-04T23:42:14.670" v="57" actId="478"/>
          <ac:spMkLst>
            <pc:docMk/>
            <pc:sldMk cId="577447176" sldId="347"/>
            <ac:spMk id="63" creationId="{C2976569-7DBA-4C15-C15D-27BD703DBD76}"/>
          </ac:spMkLst>
        </pc:spChg>
        <pc:spChg chg="del">
          <ac:chgData name="Bess Dunlevy" userId="dd4b9a8537dbe9d0" providerId="LiveId" clId="{04FF8708-A222-472B-B707-B1FF8F80730A}" dt="2022-10-04T23:42:30.734" v="61" actId="478"/>
          <ac:spMkLst>
            <pc:docMk/>
            <pc:sldMk cId="577447176" sldId="347"/>
            <ac:spMk id="1024" creationId="{9B1634C2-1955-C194-F62A-249AE03603DB}"/>
          </ac:spMkLst>
        </pc:spChg>
        <pc:spChg chg="del">
          <ac:chgData name="Bess Dunlevy" userId="dd4b9a8537dbe9d0" providerId="LiveId" clId="{04FF8708-A222-472B-B707-B1FF8F80730A}" dt="2022-10-04T23:42:30.734" v="61" actId="478"/>
          <ac:spMkLst>
            <pc:docMk/>
            <pc:sldMk cId="577447176" sldId="347"/>
            <ac:spMk id="1025" creationId="{193A552E-E76B-C76D-2447-337903DA1E75}"/>
          </ac:spMkLst>
        </pc:spChg>
        <pc:spChg chg="del">
          <ac:chgData name="Bess Dunlevy" userId="dd4b9a8537dbe9d0" providerId="LiveId" clId="{04FF8708-A222-472B-B707-B1FF8F80730A}" dt="2022-10-04T23:42:30.734" v="61" actId="478"/>
          <ac:spMkLst>
            <pc:docMk/>
            <pc:sldMk cId="577447176" sldId="347"/>
            <ac:spMk id="1026" creationId="{11909398-760A-DFA7-DA49-1F8A90747281}"/>
          </ac:spMkLst>
        </pc:spChg>
        <pc:spChg chg="del">
          <ac:chgData name="Bess Dunlevy" userId="dd4b9a8537dbe9d0" providerId="LiveId" clId="{04FF8708-A222-472B-B707-B1FF8F80730A}" dt="2022-10-04T23:42:30.734" v="61" actId="478"/>
          <ac:spMkLst>
            <pc:docMk/>
            <pc:sldMk cId="577447176" sldId="347"/>
            <ac:spMk id="1031" creationId="{70B31683-C75C-82C8-092D-E3A7B4A43123}"/>
          </ac:spMkLst>
        </pc:spChg>
        <pc:spChg chg="del">
          <ac:chgData name="Bess Dunlevy" userId="dd4b9a8537dbe9d0" providerId="LiveId" clId="{04FF8708-A222-472B-B707-B1FF8F80730A}" dt="2022-10-04T23:42:07.061" v="49" actId="478"/>
          <ac:spMkLst>
            <pc:docMk/>
            <pc:sldMk cId="577447176" sldId="347"/>
            <ac:spMk id="1032" creationId="{1BD5B103-438D-583B-A008-E98E98870D10}"/>
          </ac:spMkLst>
        </pc:spChg>
        <pc:spChg chg="del">
          <ac:chgData name="Bess Dunlevy" userId="dd4b9a8537dbe9d0" providerId="LiveId" clId="{04FF8708-A222-472B-B707-B1FF8F80730A}" dt="2022-10-04T23:42:08.486" v="51" actId="478"/>
          <ac:spMkLst>
            <pc:docMk/>
            <pc:sldMk cId="577447176" sldId="347"/>
            <ac:spMk id="1033" creationId="{CA82D423-ED5A-FE2C-AE76-16B384E3410C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6AFEDE-F1BF-6A4A-80D9-CCB6DC4EFE3D}" type="datetimeFigureOut">
              <a:rPr lang="en-US" smtClean="0"/>
              <a:t>4/26/2025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711C10-233D-DA48-A5CB-9365BBABB6B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30768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C0711C10-233D-DA48-A5CB-9365BBABB6B4}" type="slidenum">
              <a:rPr/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222646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4/26/2025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7345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4/26/2025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839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4/26/2025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6738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4/26/2025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4150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4/26/2025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9773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4/26/2025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5370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4/26/2025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17093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4/26/2025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901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4/26/2025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3076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4/26/2025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972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4/26/2025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3808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lumMod val="95000"/>
                <a:alpha val="40000"/>
              </a:schemeClr>
            </a:gs>
            <a:gs pos="100000">
              <a:schemeClr val="bg1">
                <a:lumMod val="75000"/>
              </a:schemeClr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81E756-E947-FD4A-8A23-D2C983A1A8BD}" type="datetimeFigureOut">
              <a:rPr lang="en-US" smtClean="0"/>
              <a:t>4/26/2025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960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" name="Group 64">
            <a:extLst>
              <a:ext uri="{FF2B5EF4-FFF2-40B4-BE49-F238E27FC236}">
                <a16:creationId xmlns:a16="http://schemas.microsoft.com/office/drawing/2014/main" id="{D7F7C8EC-ED2B-B949-A541-63F70BC666B6}"/>
              </a:ext>
            </a:extLst>
          </p:cNvPr>
          <p:cNvGrpSpPr/>
          <p:nvPr/>
        </p:nvGrpSpPr>
        <p:grpSpPr>
          <a:xfrm>
            <a:off x="7203068" y="-14628"/>
            <a:ext cx="5724680" cy="6219640"/>
            <a:chOff x="7203068" y="-14628"/>
            <a:chExt cx="5724680" cy="6219640"/>
          </a:xfrm>
        </p:grpSpPr>
        <p:sp>
          <p:nvSpPr>
            <p:cNvPr id="38" name="Triangle 37">
              <a:extLst>
                <a:ext uri="{FF2B5EF4-FFF2-40B4-BE49-F238E27FC236}">
                  <a16:creationId xmlns:a16="http://schemas.microsoft.com/office/drawing/2014/main" id="{E6E602D8-F760-DF41-A042-4E9312ECA237}"/>
                </a:ext>
              </a:extLst>
            </p:cNvPr>
            <p:cNvSpPr/>
            <p:nvPr/>
          </p:nvSpPr>
          <p:spPr>
            <a:xfrm>
              <a:off x="8267700" y="1219200"/>
              <a:ext cx="1498109" cy="1121526"/>
            </a:xfrm>
            <a:prstGeom prst="triangle">
              <a:avLst/>
            </a:prstGeom>
            <a:solidFill>
              <a:schemeClr val="bg1">
                <a:alpha val="5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9" name="Triangle 38">
              <a:extLst>
                <a:ext uri="{FF2B5EF4-FFF2-40B4-BE49-F238E27FC236}">
                  <a16:creationId xmlns:a16="http://schemas.microsoft.com/office/drawing/2014/main" id="{94C1830B-F673-5C4D-A41E-73B264FFA0FA}"/>
                </a:ext>
              </a:extLst>
            </p:cNvPr>
            <p:cNvSpPr/>
            <p:nvPr/>
          </p:nvSpPr>
          <p:spPr>
            <a:xfrm rot="10800000">
              <a:off x="8267698" y="2340726"/>
              <a:ext cx="1498109" cy="1121526"/>
            </a:xfrm>
            <a:prstGeom prst="triangle">
              <a:avLst/>
            </a:prstGeom>
            <a:gradFill>
              <a:gsLst>
                <a:gs pos="100000">
                  <a:schemeClr val="bg1">
                    <a:alpha val="50000"/>
                  </a:schemeClr>
                </a:gs>
                <a:gs pos="0">
                  <a:schemeClr val="accent4"/>
                </a:gs>
              </a:gsLst>
              <a:lin ang="13500000" scaled="1"/>
            </a:gra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0" name="Triangle 39">
              <a:extLst>
                <a:ext uri="{FF2B5EF4-FFF2-40B4-BE49-F238E27FC236}">
                  <a16:creationId xmlns:a16="http://schemas.microsoft.com/office/drawing/2014/main" id="{0138B3C3-DCBC-554F-80E8-C536867E9D83}"/>
                </a:ext>
              </a:extLst>
            </p:cNvPr>
            <p:cNvSpPr/>
            <p:nvPr/>
          </p:nvSpPr>
          <p:spPr>
            <a:xfrm>
              <a:off x="9117614" y="2441587"/>
              <a:ext cx="1498109" cy="1121526"/>
            </a:xfrm>
            <a:prstGeom prst="triangle">
              <a:avLst/>
            </a:prstGeom>
            <a:gradFill>
              <a:gsLst>
                <a:gs pos="82000">
                  <a:srgbClr val="00BD32"/>
                </a:gs>
                <a:gs pos="0">
                  <a:schemeClr val="bg1">
                    <a:alpha val="50000"/>
                  </a:schemeClr>
                </a:gs>
              </a:gsLst>
              <a:lin ang="13500000" scaled="1"/>
            </a:gra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1" name="Triangle 40">
              <a:extLst>
                <a:ext uri="{FF2B5EF4-FFF2-40B4-BE49-F238E27FC236}">
                  <a16:creationId xmlns:a16="http://schemas.microsoft.com/office/drawing/2014/main" id="{00E7AB9E-C70E-4643-9CF4-14B9DBB9726A}"/>
                </a:ext>
              </a:extLst>
            </p:cNvPr>
            <p:cNvSpPr/>
            <p:nvPr/>
          </p:nvSpPr>
          <p:spPr>
            <a:xfrm rot="10800000">
              <a:off x="9117612" y="3563113"/>
              <a:ext cx="1498109" cy="1121526"/>
            </a:xfrm>
            <a:prstGeom prst="triangle">
              <a:avLst/>
            </a:prstGeom>
            <a:solidFill>
              <a:schemeClr val="bg1">
                <a:alpha val="5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2" name="Triangle 41">
              <a:extLst>
                <a:ext uri="{FF2B5EF4-FFF2-40B4-BE49-F238E27FC236}">
                  <a16:creationId xmlns:a16="http://schemas.microsoft.com/office/drawing/2014/main" id="{F8B7F251-44DE-3441-A174-00EE573C8640}"/>
                </a:ext>
              </a:extLst>
            </p:cNvPr>
            <p:cNvSpPr/>
            <p:nvPr/>
          </p:nvSpPr>
          <p:spPr>
            <a:xfrm rot="10800000">
              <a:off x="9118598" y="-14627"/>
              <a:ext cx="3073402" cy="2300834"/>
            </a:xfrm>
            <a:prstGeom prst="triangle">
              <a:avLst/>
            </a:prstGeom>
            <a:solidFill>
              <a:schemeClr val="bg1">
                <a:alpha val="5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3" name="Triangle 42">
              <a:extLst>
                <a:ext uri="{FF2B5EF4-FFF2-40B4-BE49-F238E27FC236}">
                  <a16:creationId xmlns:a16="http://schemas.microsoft.com/office/drawing/2014/main" id="{F5839A51-5A39-3D46-9345-7F6E11F7AE3E}"/>
                </a:ext>
              </a:extLst>
            </p:cNvPr>
            <p:cNvSpPr/>
            <p:nvPr/>
          </p:nvSpPr>
          <p:spPr>
            <a:xfrm>
              <a:off x="11194577" y="5032308"/>
              <a:ext cx="825935" cy="618318"/>
            </a:xfrm>
            <a:prstGeom prst="triangle">
              <a:avLst/>
            </a:prstGeom>
            <a:gradFill>
              <a:gsLst>
                <a:gs pos="100000">
                  <a:schemeClr val="bg1">
                    <a:alpha val="50000"/>
                  </a:schemeClr>
                </a:gs>
                <a:gs pos="0">
                  <a:schemeClr val="tx2">
                    <a:lumMod val="50000"/>
                  </a:schemeClr>
                </a:gs>
              </a:gsLst>
              <a:lin ang="135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4" name="Triangle 43">
              <a:extLst>
                <a:ext uri="{FF2B5EF4-FFF2-40B4-BE49-F238E27FC236}">
                  <a16:creationId xmlns:a16="http://schemas.microsoft.com/office/drawing/2014/main" id="{58136418-34E8-B247-836A-152A294654E9}"/>
                </a:ext>
              </a:extLst>
            </p:cNvPr>
            <p:cNvSpPr/>
            <p:nvPr/>
          </p:nvSpPr>
          <p:spPr>
            <a:xfrm rot="10800000">
              <a:off x="10726003" y="4976702"/>
              <a:ext cx="825935" cy="618318"/>
            </a:xfrm>
            <a:prstGeom prst="triangle">
              <a:avLst/>
            </a:prstGeom>
            <a:gradFill>
              <a:gsLst>
                <a:gs pos="82000">
                  <a:schemeClr val="tx2"/>
                </a:gs>
                <a:gs pos="0">
                  <a:schemeClr val="bg1">
                    <a:alpha val="50000"/>
                  </a:schemeClr>
                </a:gs>
              </a:gsLst>
              <a:lin ang="135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Triangle 44">
              <a:extLst>
                <a:ext uri="{FF2B5EF4-FFF2-40B4-BE49-F238E27FC236}">
                  <a16:creationId xmlns:a16="http://schemas.microsoft.com/office/drawing/2014/main" id="{34FE18B5-F9A5-3D40-ACC0-6B6A68C72E49}"/>
                </a:ext>
              </a:extLst>
            </p:cNvPr>
            <p:cNvSpPr/>
            <p:nvPr/>
          </p:nvSpPr>
          <p:spPr>
            <a:xfrm>
              <a:off x="10726004" y="4358384"/>
              <a:ext cx="825935" cy="618318"/>
            </a:xfrm>
            <a:prstGeom prst="triangle">
              <a:avLst/>
            </a:prstGeom>
            <a:solidFill>
              <a:schemeClr val="bg1">
                <a:alpha val="5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Triangle 45">
              <a:extLst>
                <a:ext uri="{FF2B5EF4-FFF2-40B4-BE49-F238E27FC236}">
                  <a16:creationId xmlns:a16="http://schemas.microsoft.com/office/drawing/2014/main" id="{B7B3D5D1-3822-0B4D-B163-AF44A4C9EBCB}"/>
                </a:ext>
              </a:extLst>
            </p:cNvPr>
            <p:cNvSpPr/>
            <p:nvPr/>
          </p:nvSpPr>
          <p:spPr>
            <a:xfrm>
              <a:off x="10732980" y="2926103"/>
              <a:ext cx="825935" cy="618318"/>
            </a:xfrm>
            <a:prstGeom prst="triangle">
              <a:avLst/>
            </a:prstGeom>
            <a:solidFill>
              <a:schemeClr val="bg1">
                <a:alpha val="5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Triangle 46">
              <a:extLst>
                <a:ext uri="{FF2B5EF4-FFF2-40B4-BE49-F238E27FC236}">
                  <a16:creationId xmlns:a16="http://schemas.microsoft.com/office/drawing/2014/main" id="{3622D9C8-9B35-504C-9930-EADF0A6FE121}"/>
                </a:ext>
              </a:extLst>
            </p:cNvPr>
            <p:cNvSpPr/>
            <p:nvPr/>
          </p:nvSpPr>
          <p:spPr>
            <a:xfrm rot="10800000">
              <a:off x="10732979" y="3544421"/>
              <a:ext cx="825935" cy="618318"/>
            </a:xfrm>
            <a:prstGeom prst="triangle">
              <a:avLst/>
            </a:prstGeom>
            <a:gradFill>
              <a:gsLst>
                <a:gs pos="100000">
                  <a:schemeClr val="bg1">
                    <a:alpha val="50000"/>
                  </a:schemeClr>
                </a:gs>
                <a:gs pos="0">
                  <a:schemeClr val="tx2">
                    <a:lumMod val="60000"/>
                    <a:lumOff val="40000"/>
                  </a:schemeClr>
                </a:gs>
              </a:gsLst>
              <a:lin ang="135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Triangle 47">
              <a:extLst>
                <a:ext uri="{FF2B5EF4-FFF2-40B4-BE49-F238E27FC236}">
                  <a16:creationId xmlns:a16="http://schemas.microsoft.com/office/drawing/2014/main" id="{8FB73460-F7B7-0F4D-AC00-FB39E4220308}"/>
                </a:ext>
              </a:extLst>
            </p:cNvPr>
            <p:cNvSpPr/>
            <p:nvPr/>
          </p:nvSpPr>
          <p:spPr>
            <a:xfrm>
              <a:off x="11201553" y="3600027"/>
              <a:ext cx="825935" cy="618318"/>
            </a:xfrm>
            <a:prstGeom prst="triangle">
              <a:avLst/>
            </a:prstGeom>
            <a:gradFill>
              <a:gsLst>
                <a:gs pos="82000">
                  <a:srgbClr val="F0A622"/>
                </a:gs>
                <a:gs pos="0">
                  <a:schemeClr val="bg1">
                    <a:alpha val="50000"/>
                  </a:schemeClr>
                </a:gs>
              </a:gsLst>
              <a:lin ang="135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Triangle 48">
              <a:extLst>
                <a:ext uri="{FF2B5EF4-FFF2-40B4-BE49-F238E27FC236}">
                  <a16:creationId xmlns:a16="http://schemas.microsoft.com/office/drawing/2014/main" id="{C90C3849-141E-604A-A3F6-D1733FF0541F}"/>
                </a:ext>
              </a:extLst>
            </p:cNvPr>
            <p:cNvSpPr/>
            <p:nvPr/>
          </p:nvSpPr>
          <p:spPr>
            <a:xfrm rot="10800000">
              <a:off x="11201552" y="4218345"/>
              <a:ext cx="825935" cy="618318"/>
            </a:xfrm>
            <a:prstGeom prst="triangle">
              <a:avLst/>
            </a:prstGeom>
            <a:solidFill>
              <a:schemeClr val="bg1">
                <a:alpha val="5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Triangle 49">
              <a:extLst>
                <a:ext uri="{FF2B5EF4-FFF2-40B4-BE49-F238E27FC236}">
                  <a16:creationId xmlns:a16="http://schemas.microsoft.com/office/drawing/2014/main" id="{9B2137C1-B295-CC4C-AB71-24F69B0115C3}"/>
                </a:ext>
              </a:extLst>
            </p:cNvPr>
            <p:cNvSpPr/>
            <p:nvPr/>
          </p:nvSpPr>
          <p:spPr>
            <a:xfrm>
              <a:off x="9465415" y="5351037"/>
              <a:ext cx="613059" cy="458953"/>
            </a:xfrm>
            <a:prstGeom prst="triangle">
              <a:avLst/>
            </a:prstGeom>
            <a:gradFill>
              <a:gsLst>
                <a:gs pos="100000">
                  <a:schemeClr val="bg1">
                    <a:alpha val="50000"/>
                  </a:schemeClr>
                </a:gs>
                <a:gs pos="0">
                  <a:srgbClr val="92D050"/>
                </a:gs>
              </a:gsLst>
              <a:lin ang="135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Triangle 50">
              <a:extLst>
                <a:ext uri="{FF2B5EF4-FFF2-40B4-BE49-F238E27FC236}">
                  <a16:creationId xmlns:a16="http://schemas.microsoft.com/office/drawing/2014/main" id="{698A1386-A455-0D43-8AAF-0789E778B2C8}"/>
                </a:ext>
              </a:extLst>
            </p:cNvPr>
            <p:cNvSpPr/>
            <p:nvPr/>
          </p:nvSpPr>
          <p:spPr>
            <a:xfrm rot="10800000">
              <a:off x="8796054" y="4684640"/>
              <a:ext cx="613059" cy="458953"/>
            </a:xfrm>
            <a:prstGeom prst="triangle">
              <a:avLst/>
            </a:prstGeom>
            <a:gradFill>
              <a:gsLst>
                <a:gs pos="82000">
                  <a:srgbClr val="00BD32"/>
                </a:gs>
                <a:gs pos="0">
                  <a:schemeClr val="bg1">
                    <a:alpha val="50000"/>
                  </a:schemeClr>
                </a:gs>
              </a:gsLst>
              <a:lin ang="135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Triangle 51">
              <a:extLst>
                <a:ext uri="{FF2B5EF4-FFF2-40B4-BE49-F238E27FC236}">
                  <a16:creationId xmlns:a16="http://schemas.microsoft.com/office/drawing/2014/main" id="{9BDA921D-9CA8-E04E-806F-450E1B28A97E}"/>
                </a:ext>
              </a:extLst>
            </p:cNvPr>
            <p:cNvSpPr/>
            <p:nvPr/>
          </p:nvSpPr>
          <p:spPr>
            <a:xfrm>
              <a:off x="8796055" y="4225687"/>
              <a:ext cx="613059" cy="458953"/>
            </a:xfrm>
            <a:prstGeom prst="triangle">
              <a:avLst/>
            </a:prstGeom>
            <a:solidFill>
              <a:schemeClr val="bg1">
                <a:alpha val="5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Triangle 52">
              <a:extLst>
                <a:ext uri="{FF2B5EF4-FFF2-40B4-BE49-F238E27FC236}">
                  <a16:creationId xmlns:a16="http://schemas.microsoft.com/office/drawing/2014/main" id="{BE1646B1-714E-5648-A575-09088BA055EB}"/>
                </a:ext>
              </a:extLst>
            </p:cNvPr>
            <p:cNvSpPr/>
            <p:nvPr/>
          </p:nvSpPr>
          <p:spPr>
            <a:xfrm>
              <a:off x="11429639" y="676405"/>
              <a:ext cx="1498109" cy="1121526"/>
            </a:xfrm>
            <a:prstGeom prst="triangle">
              <a:avLst/>
            </a:prstGeom>
            <a:solidFill>
              <a:schemeClr val="bg1">
                <a:alpha val="5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Triangle 53">
              <a:extLst>
                <a:ext uri="{FF2B5EF4-FFF2-40B4-BE49-F238E27FC236}">
                  <a16:creationId xmlns:a16="http://schemas.microsoft.com/office/drawing/2014/main" id="{62149B97-4C44-BC45-9D6F-D1D5FABC3F43}"/>
                </a:ext>
              </a:extLst>
            </p:cNvPr>
            <p:cNvSpPr/>
            <p:nvPr/>
          </p:nvSpPr>
          <p:spPr>
            <a:xfrm rot="10800000">
              <a:off x="11429637" y="1797931"/>
              <a:ext cx="1498109" cy="1121526"/>
            </a:xfrm>
            <a:prstGeom prst="triangle">
              <a:avLst/>
            </a:prstGeom>
            <a:gradFill>
              <a:gsLst>
                <a:gs pos="100000">
                  <a:schemeClr val="bg1">
                    <a:alpha val="50000"/>
                  </a:schemeClr>
                </a:gs>
                <a:gs pos="0">
                  <a:schemeClr val="accent4"/>
                </a:gs>
              </a:gsLst>
              <a:lin ang="13500000" scaled="1"/>
            </a:gra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Triangle 54">
              <a:extLst>
                <a:ext uri="{FF2B5EF4-FFF2-40B4-BE49-F238E27FC236}">
                  <a16:creationId xmlns:a16="http://schemas.microsoft.com/office/drawing/2014/main" id="{64ECBC73-824F-FD49-998C-F04D37EA2CD8}"/>
                </a:ext>
              </a:extLst>
            </p:cNvPr>
            <p:cNvSpPr/>
            <p:nvPr/>
          </p:nvSpPr>
          <p:spPr>
            <a:xfrm rot="10800000">
              <a:off x="10001145" y="4978503"/>
              <a:ext cx="401094" cy="300270"/>
            </a:xfrm>
            <a:prstGeom prst="triangle">
              <a:avLst/>
            </a:prstGeom>
            <a:noFill/>
            <a:ln>
              <a:solidFill>
                <a:srgbClr val="00BD3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Triangle 55">
              <a:extLst>
                <a:ext uri="{FF2B5EF4-FFF2-40B4-BE49-F238E27FC236}">
                  <a16:creationId xmlns:a16="http://schemas.microsoft.com/office/drawing/2014/main" id="{93C78C48-A7AD-6E44-8747-216D734987CC}"/>
                </a:ext>
              </a:extLst>
            </p:cNvPr>
            <p:cNvSpPr/>
            <p:nvPr/>
          </p:nvSpPr>
          <p:spPr>
            <a:xfrm>
              <a:off x="8478550" y="3436582"/>
              <a:ext cx="401094" cy="300270"/>
            </a:xfrm>
            <a:prstGeom prst="triangle">
              <a:avLst/>
            </a:prstGeom>
            <a:noFill/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Triangle 56">
              <a:extLst>
                <a:ext uri="{FF2B5EF4-FFF2-40B4-BE49-F238E27FC236}">
                  <a16:creationId xmlns:a16="http://schemas.microsoft.com/office/drawing/2014/main" id="{85366D21-3641-0645-A356-7381BF76DA84}"/>
                </a:ext>
              </a:extLst>
            </p:cNvPr>
            <p:cNvSpPr/>
            <p:nvPr/>
          </p:nvSpPr>
          <p:spPr>
            <a:xfrm>
              <a:off x="10560298" y="3911608"/>
              <a:ext cx="221130" cy="165545"/>
            </a:xfrm>
            <a:prstGeom prst="triangl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Triangle 57">
              <a:extLst>
                <a:ext uri="{FF2B5EF4-FFF2-40B4-BE49-F238E27FC236}">
                  <a16:creationId xmlns:a16="http://schemas.microsoft.com/office/drawing/2014/main" id="{A0370E60-D0DA-F441-B82D-26EDF95ABBF8}"/>
                </a:ext>
              </a:extLst>
            </p:cNvPr>
            <p:cNvSpPr/>
            <p:nvPr/>
          </p:nvSpPr>
          <p:spPr>
            <a:xfrm rot="10800000">
              <a:off x="10924816" y="6039467"/>
              <a:ext cx="221130" cy="165545"/>
            </a:xfrm>
            <a:prstGeom prst="triangle">
              <a:avLst/>
            </a:prstGeom>
            <a:noFill/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Triangle 58">
              <a:extLst>
                <a:ext uri="{FF2B5EF4-FFF2-40B4-BE49-F238E27FC236}">
                  <a16:creationId xmlns:a16="http://schemas.microsoft.com/office/drawing/2014/main" id="{0DE66A53-CAAF-BA4C-B531-CF2495CAE8A4}"/>
                </a:ext>
              </a:extLst>
            </p:cNvPr>
            <p:cNvSpPr/>
            <p:nvPr/>
          </p:nvSpPr>
          <p:spPr>
            <a:xfrm rot="10800000">
              <a:off x="8157134" y="1651419"/>
              <a:ext cx="221130" cy="165545"/>
            </a:xfrm>
            <a:prstGeom prst="triangle">
              <a:avLst/>
            </a:prstGeom>
            <a:noFill/>
            <a:ln>
              <a:solidFill>
                <a:srgbClr val="F0A62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Triangle 59">
              <a:extLst>
                <a:ext uri="{FF2B5EF4-FFF2-40B4-BE49-F238E27FC236}">
                  <a16:creationId xmlns:a16="http://schemas.microsoft.com/office/drawing/2014/main" id="{2F5DDB50-3310-0C4B-A1D5-A7FB45F55483}"/>
                </a:ext>
              </a:extLst>
            </p:cNvPr>
            <p:cNvSpPr/>
            <p:nvPr/>
          </p:nvSpPr>
          <p:spPr>
            <a:xfrm>
              <a:off x="11586492" y="2465841"/>
              <a:ext cx="221130" cy="165545"/>
            </a:xfrm>
            <a:prstGeom prst="triangle">
              <a:avLst/>
            </a:prstGeom>
            <a:noFill/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Triangle 60">
              <a:extLst>
                <a:ext uri="{FF2B5EF4-FFF2-40B4-BE49-F238E27FC236}">
                  <a16:creationId xmlns:a16="http://schemas.microsoft.com/office/drawing/2014/main" id="{D4B8C50A-66D8-1743-8738-2A9BF2BE5F66}"/>
                </a:ext>
              </a:extLst>
            </p:cNvPr>
            <p:cNvSpPr/>
            <p:nvPr/>
          </p:nvSpPr>
          <p:spPr>
            <a:xfrm>
              <a:off x="8875258" y="425489"/>
              <a:ext cx="164136" cy="122877"/>
            </a:xfrm>
            <a:prstGeom prst="triangle">
              <a:avLst/>
            </a:prstGeom>
            <a:noFill/>
            <a:ln>
              <a:solidFill>
                <a:srgbClr val="00BD3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Triangle 61">
              <a:extLst>
                <a:ext uri="{FF2B5EF4-FFF2-40B4-BE49-F238E27FC236}">
                  <a16:creationId xmlns:a16="http://schemas.microsoft.com/office/drawing/2014/main" id="{4F9B99A0-C911-0145-966C-8FF0E418F36E}"/>
                </a:ext>
              </a:extLst>
            </p:cNvPr>
            <p:cNvSpPr/>
            <p:nvPr/>
          </p:nvSpPr>
          <p:spPr>
            <a:xfrm rot="10800000">
              <a:off x="11900905" y="4908188"/>
              <a:ext cx="164136" cy="122877"/>
            </a:xfrm>
            <a:prstGeom prst="triangle">
              <a:avLst/>
            </a:prstGeom>
            <a:noFill/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Triangle 62">
              <a:extLst>
                <a:ext uri="{FF2B5EF4-FFF2-40B4-BE49-F238E27FC236}">
                  <a16:creationId xmlns:a16="http://schemas.microsoft.com/office/drawing/2014/main" id="{0697A30B-2586-DC4D-B8DF-1A0A400A1926}"/>
                </a:ext>
              </a:extLst>
            </p:cNvPr>
            <p:cNvSpPr/>
            <p:nvPr/>
          </p:nvSpPr>
          <p:spPr>
            <a:xfrm>
              <a:off x="9494499" y="1271969"/>
              <a:ext cx="401094" cy="300270"/>
            </a:xfrm>
            <a:prstGeom prst="triangle">
              <a:avLst/>
            </a:prstGeom>
            <a:noFill/>
            <a:ln>
              <a:solidFill>
                <a:srgbClr val="F0A62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Triangle 63">
              <a:extLst>
                <a:ext uri="{FF2B5EF4-FFF2-40B4-BE49-F238E27FC236}">
                  <a16:creationId xmlns:a16="http://schemas.microsoft.com/office/drawing/2014/main" id="{24366BEE-7D91-D647-A36B-434A86F3763B}"/>
                </a:ext>
              </a:extLst>
            </p:cNvPr>
            <p:cNvSpPr/>
            <p:nvPr/>
          </p:nvSpPr>
          <p:spPr>
            <a:xfrm rot="10800000">
              <a:off x="7203068" y="-14628"/>
              <a:ext cx="1592986" cy="1192554"/>
            </a:xfrm>
            <a:prstGeom prst="triangle">
              <a:avLst/>
            </a:prstGeom>
            <a:solidFill>
              <a:schemeClr val="bg1">
                <a:alpha val="5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3" name="TextBox 32">
            <a:extLst>
              <a:ext uri="{FF2B5EF4-FFF2-40B4-BE49-F238E27FC236}">
                <a16:creationId xmlns:a16="http://schemas.microsoft.com/office/drawing/2014/main" id="{143A449B-AAB7-994A-92CE-8F48E2CA7DF6}"/>
              </a:ext>
            </a:extLst>
          </p:cNvPr>
          <p:cNvSpPr txBox="1"/>
          <p:nvPr/>
        </p:nvSpPr>
        <p:spPr>
          <a:xfrm>
            <a:off x="409776" y="353237"/>
            <a:ext cx="742481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fr-FR" sz="4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MODÈLE DE PRÉSENTATION DE TABLEAU KANBAN</a:t>
            </a:r>
          </a:p>
        </p:txBody>
      </p:sp>
      <p:sp>
        <p:nvSpPr>
          <p:cNvPr id="34" name="Rectangle 7">
            <a:extLst>
              <a:ext uri="{FF2B5EF4-FFF2-40B4-BE49-F238E27FC236}">
                <a16:creationId xmlns:a16="http://schemas.microsoft.com/office/drawing/2014/main" id="{1B92EE5E-7DC1-3142-3FDC-702B0C0B01D9}"/>
              </a:ext>
            </a:extLst>
          </p:cNvPr>
          <p:cNvSpPr/>
          <p:nvPr/>
        </p:nvSpPr>
        <p:spPr>
          <a:xfrm>
            <a:off x="0" y="6479366"/>
            <a:ext cx="12192000" cy="384048"/>
          </a:xfrm>
          <a:custGeom>
            <a:avLst/>
            <a:gdLst>
              <a:gd name="connsiteX0" fmla="*/ 0 w 12192000"/>
              <a:gd name="connsiteY0" fmla="*/ 0 h 520936"/>
              <a:gd name="connsiteX1" fmla="*/ 12192000 w 12192000"/>
              <a:gd name="connsiteY1" fmla="*/ 0 h 520936"/>
              <a:gd name="connsiteX2" fmla="*/ 12192000 w 12192000"/>
              <a:gd name="connsiteY2" fmla="*/ 520936 h 520936"/>
              <a:gd name="connsiteX3" fmla="*/ 0 w 12192000"/>
              <a:gd name="connsiteY3" fmla="*/ 520936 h 520936"/>
              <a:gd name="connsiteX4" fmla="*/ 0 w 12192000"/>
              <a:gd name="connsiteY4" fmla="*/ 0 h 520936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2192000 w 12192000"/>
              <a:gd name="connsiteY2" fmla="*/ 3171 h 524107"/>
              <a:gd name="connsiteX3" fmla="*/ 12192000 w 12192000"/>
              <a:gd name="connsiteY3" fmla="*/ 524107 h 524107"/>
              <a:gd name="connsiteX4" fmla="*/ 0 w 12192000"/>
              <a:gd name="connsiteY4" fmla="*/ 524107 h 524107"/>
              <a:gd name="connsiteX5" fmla="*/ 0 w 12192000"/>
              <a:gd name="connsiteY5" fmla="*/ 3171 h 524107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2192000 w 12192000"/>
              <a:gd name="connsiteY3" fmla="*/ 6887 h 527823"/>
              <a:gd name="connsiteX4" fmla="*/ 12192000 w 12192000"/>
              <a:gd name="connsiteY4" fmla="*/ 527823 h 527823"/>
              <a:gd name="connsiteX5" fmla="*/ 0 w 12192000"/>
              <a:gd name="connsiteY5" fmla="*/ 527823 h 527823"/>
              <a:gd name="connsiteX6" fmla="*/ 0 w 12192000"/>
              <a:gd name="connsiteY6" fmla="*/ 6887 h 527823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1508059 w 12192000"/>
              <a:gd name="connsiteY3" fmla="*/ 7434 h 527823"/>
              <a:gd name="connsiteX4" fmla="*/ 12192000 w 12192000"/>
              <a:gd name="connsiteY4" fmla="*/ 6887 h 527823"/>
              <a:gd name="connsiteX5" fmla="*/ 12192000 w 12192000"/>
              <a:gd name="connsiteY5" fmla="*/ 527823 h 527823"/>
              <a:gd name="connsiteX6" fmla="*/ 0 w 12192000"/>
              <a:gd name="connsiteY6" fmla="*/ 527823 h 527823"/>
              <a:gd name="connsiteX7" fmla="*/ 0 w 12192000"/>
              <a:gd name="connsiteY7" fmla="*/ 6887 h 527823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296185 w 12192000"/>
              <a:gd name="connsiteY2" fmla="*/ 159836 h 524107"/>
              <a:gd name="connsiteX3" fmla="*/ 11508059 w 12192000"/>
              <a:gd name="connsiteY3" fmla="*/ 3718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710 h 524646"/>
              <a:gd name="connsiteX1" fmla="*/ 11054576 w 12192000"/>
              <a:gd name="connsiteY1" fmla="*/ 539 h 524646"/>
              <a:gd name="connsiteX2" fmla="*/ 11296185 w 12192000"/>
              <a:gd name="connsiteY2" fmla="*/ 160375 h 524646"/>
              <a:gd name="connsiteX3" fmla="*/ 11784284 w 12192000"/>
              <a:gd name="connsiteY3" fmla="*/ 0 h 524646"/>
              <a:gd name="connsiteX4" fmla="*/ 12192000 w 12192000"/>
              <a:gd name="connsiteY4" fmla="*/ 3710 h 524646"/>
              <a:gd name="connsiteX5" fmla="*/ 12192000 w 12192000"/>
              <a:gd name="connsiteY5" fmla="*/ 524646 h 524646"/>
              <a:gd name="connsiteX6" fmla="*/ 0 w 12192000"/>
              <a:gd name="connsiteY6" fmla="*/ 524646 h 524646"/>
              <a:gd name="connsiteX7" fmla="*/ 0 w 12192000"/>
              <a:gd name="connsiteY7" fmla="*/ 3710 h 524646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296185 w 12192000"/>
              <a:gd name="connsiteY2" fmla="*/ 159836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626385 w 12192000"/>
              <a:gd name="connsiteY2" fmla="*/ 138547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1626385 w 12192000"/>
              <a:gd name="connsiteY2" fmla="*/ 138547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1626385 w 12192000"/>
              <a:gd name="connsiteY2" fmla="*/ 172609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1825559 w 12192000"/>
              <a:gd name="connsiteY2" fmla="*/ 3719 h 524107"/>
              <a:gd name="connsiteX3" fmla="*/ 12192000 w 12192000"/>
              <a:gd name="connsiteY3" fmla="*/ 3171 h 524107"/>
              <a:gd name="connsiteX4" fmla="*/ 12192000 w 12192000"/>
              <a:gd name="connsiteY4" fmla="*/ 524107 h 524107"/>
              <a:gd name="connsiteX5" fmla="*/ 0 w 12192000"/>
              <a:gd name="connsiteY5" fmla="*/ 524107 h 524107"/>
              <a:gd name="connsiteX6" fmla="*/ 0 w 12192000"/>
              <a:gd name="connsiteY6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2192000 w 12192000"/>
              <a:gd name="connsiteY2" fmla="*/ 3171 h 524107"/>
              <a:gd name="connsiteX3" fmla="*/ 12192000 w 12192000"/>
              <a:gd name="connsiteY3" fmla="*/ 524107 h 524107"/>
              <a:gd name="connsiteX4" fmla="*/ 0 w 12192000"/>
              <a:gd name="connsiteY4" fmla="*/ 524107 h 524107"/>
              <a:gd name="connsiteX5" fmla="*/ 0 w 12192000"/>
              <a:gd name="connsiteY5" fmla="*/ 3171 h 524107"/>
              <a:gd name="connsiteX0" fmla="*/ 0 w 12192000"/>
              <a:gd name="connsiteY0" fmla="*/ 0 h 520936"/>
              <a:gd name="connsiteX1" fmla="*/ 12192000 w 12192000"/>
              <a:gd name="connsiteY1" fmla="*/ 0 h 520936"/>
              <a:gd name="connsiteX2" fmla="*/ 12192000 w 12192000"/>
              <a:gd name="connsiteY2" fmla="*/ 520936 h 520936"/>
              <a:gd name="connsiteX3" fmla="*/ 0 w 12192000"/>
              <a:gd name="connsiteY3" fmla="*/ 520936 h 520936"/>
              <a:gd name="connsiteX4" fmla="*/ 0 w 12192000"/>
              <a:gd name="connsiteY4" fmla="*/ 0 h 520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0" h="520936">
                <a:moveTo>
                  <a:pt x="0" y="0"/>
                </a:moveTo>
                <a:lnTo>
                  <a:pt x="12192000" y="0"/>
                </a:lnTo>
                <a:lnTo>
                  <a:pt x="12192000" y="520936"/>
                </a:lnTo>
                <a:lnTo>
                  <a:pt x="0" y="52093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50000"/>
                  <a:shade val="30000"/>
                  <a:satMod val="115000"/>
                </a:schemeClr>
              </a:gs>
              <a:gs pos="50000">
                <a:schemeClr val="bg1">
                  <a:lumMod val="50000"/>
                  <a:shade val="67500"/>
                  <a:satMod val="115000"/>
                </a:schemeClr>
              </a:gs>
              <a:gs pos="100000">
                <a:schemeClr val="bg1">
                  <a:lumMod val="5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35" name="Parallelogram 34">
            <a:extLst>
              <a:ext uri="{FF2B5EF4-FFF2-40B4-BE49-F238E27FC236}">
                <a16:creationId xmlns:a16="http://schemas.microsoft.com/office/drawing/2014/main" id="{C489F44E-C32A-C2CC-DBE2-2062C8B7558B}"/>
              </a:ext>
            </a:extLst>
          </p:cNvPr>
          <p:cNvSpPr/>
          <p:nvPr/>
        </p:nvSpPr>
        <p:spPr>
          <a:xfrm>
            <a:off x="11793977" y="6479366"/>
            <a:ext cx="397211" cy="384048"/>
          </a:xfrm>
          <a:prstGeom prst="parallelogram">
            <a:avLst>
              <a:gd name="adj" fmla="val 65219"/>
            </a:avLst>
          </a:prstGeom>
          <a:solidFill>
            <a:srgbClr val="F0A6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D5577CCE-9617-4CFE-FA1F-054C9431874C}"/>
              </a:ext>
            </a:extLst>
          </p:cNvPr>
          <p:cNvSpPr txBox="1"/>
          <p:nvPr/>
        </p:nvSpPr>
        <p:spPr>
          <a:xfrm>
            <a:off x="4800046" y="6477000"/>
            <a:ext cx="69471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0" fontAlgn="b"/>
            <a:r>
              <a:rPr lang="fr-FR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PRÉSENTATION DE TABLEAU KANBAN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9C08673-F274-9D31-00AF-62D0F45D88BA}"/>
              </a:ext>
            </a:extLst>
          </p:cNvPr>
          <p:cNvSpPr txBox="1"/>
          <p:nvPr/>
        </p:nvSpPr>
        <p:spPr>
          <a:xfrm>
            <a:off x="417670" y="2574696"/>
            <a:ext cx="64001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fr-FR" sz="3600" dirty="0">
                <a:latin typeface="Century Gothic" panose="020B0502020202020204" pitchFamily="34" charset="0"/>
              </a:rPr>
              <a:t>Remarques sur l’utilisation de ce modèle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1915ACB-F59F-9E69-F9BB-58F77B741801}"/>
              </a:ext>
            </a:extLst>
          </p:cNvPr>
          <p:cNvSpPr txBox="1"/>
          <p:nvPr/>
        </p:nvSpPr>
        <p:spPr>
          <a:xfrm>
            <a:off x="438834" y="4209374"/>
            <a:ext cx="64001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>
              <a:spcAft>
                <a:spcPts val="1000"/>
              </a:spcAft>
            </a:pPr>
            <a:r>
              <a:rPr lang="fr-FR" sz="1600" dirty="0">
                <a:latin typeface="Century Gothic" panose="020B0502020202020204" pitchFamily="34" charset="0"/>
              </a:rPr>
              <a:t>Utilisez le modèle de la diapositive suivante pour modifier et mettre à jour les étapes et le processus de gestion du travail.</a:t>
            </a:r>
          </a:p>
        </p:txBody>
      </p:sp>
    </p:spTree>
    <p:extLst>
      <p:ext uri="{BB962C8B-B14F-4D97-AF65-F5344CB8AC3E}">
        <p14:creationId xmlns:p14="http://schemas.microsoft.com/office/powerpoint/2010/main" val="19253178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8125429"/>
              </p:ext>
            </p:extLst>
          </p:nvPr>
        </p:nvGraphicFramePr>
        <p:xfrm>
          <a:off x="243190" y="106922"/>
          <a:ext cx="11663464" cy="5057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579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579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579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579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5793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579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5793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45793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441643">
                <a:tc rowSpan="2">
                  <a:txBody>
                    <a:bodyPr/>
                    <a:lstStyle/>
                    <a:p>
                      <a:pPr algn="ctr" rtl="0"/>
                      <a:r>
                        <a:rPr lang="fr-FR" sz="1400" b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entury Gothic" panose="020B0502020202020204" pitchFamily="34" charset="0"/>
                          <a:ea typeface="Arial" charset="0"/>
                          <a:cs typeface="Arial" charset="0"/>
                        </a:rPr>
                        <a:t>BACKLOG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/>
                      <a:r>
                        <a:rPr lang="fr-FR" sz="1400" b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entury Gothic" panose="020B0502020202020204" pitchFamily="34" charset="0"/>
                          <a:ea typeface="Arial" charset="0"/>
                          <a:cs typeface="Arial" charset="0"/>
                        </a:rPr>
                        <a:t>EN COURS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/>
                      <a:r>
                        <a:rPr lang="fr-FR" sz="1400" b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entury Gothic" panose="020B0502020202020204" pitchFamily="34" charset="0"/>
                          <a:ea typeface="Arial" charset="0"/>
                          <a:cs typeface="Arial" charset="0"/>
                        </a:rPr>
                        <a:t>DÉVELOPPEMENT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 rtl="0"/>
                      <a:r>
                        <a:rPr lang="fr-FR" sz="1400" b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entury Gothic" panose="020B0502020202020204" pitchFamily="34" charset="0"/>
                          <a:ea typeface="Arial" charset="0"/>
                          <a:cs typeface="Arial" charset="0"/>
                        </a:rPr>
                        <a:t>TESTS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 rtl="0"/>
                      <a:r>
                        <a:rPr lang="fr-FR" sz="1400" b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entury Gothic" panose="020B0502020202020204" pitchFamily="34" charset="0"/>
                          <a:ea typeface="Arial" charset="0"/>
                          <a:cs typeface="Arial" charset="0"/>
                        </a:rPr>
                        <a:t>DÉPLOIEMENT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/>
                      <a:r>
                        <a:rPr lang="fr-FR" sz="1400" b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entury Gothic" panose="020B0502020202020204" pitchFamily="34" charset="0"/>
                          <a:ea typeface="Arial" charset="0"/>
                          <a:cs typeface="Arial" charset="0"/>
                        </a:rPr>
                        <a:t>TERMINÉ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348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fr-FR" sz="1200" b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  <a:ea typeface="Arial" charset="0"/>
                          <a:cs typeface="Arial" charset="0"/>
                        </a:rPr>
                        <a:t>EN COURS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fr-FR" sz="1200" b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  <a:ea typeface="Arial" charset="0"/>
                          <a:cs typeface="Arial" charset="0"/>
                        </a:rPr>
                        <a:t>TERMINÉ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fr-FR" sz="1200" b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  <a:ea typeface="Arial" charset="0"/>
                          <a:cs typeface="Arial" charset="0"/>
                        </a:rPr>
                        <a:t>EN COURS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fr-FR" sz="1200" b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  <a:ea typeface="Arial" charset="0"/>
                          <a:cs typeface="Arial" charset="0"/>
                        </a:rPr>
                        <a:t>TERMINÉ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5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2255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9" name="Snip Single Corner Rectangle 8"/>
          <p:cNvSpPr/>
          <p:nvPr/>
        </p:nvSpPr>
        <p:spPr>
          <a:xfrm>
            <a:off x="1867563" y="1150638"/>
            <a:ext cx="1127824" cy="955964"/>
          </a:xfrm>
          <a:prstGeom prst="snip1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fr-FR" dirty="0">
                <a:latin typeface="Century Gothic" panose="020B0502020202020204" pitchFamily="34" charset="0"/>
              </a:rPr>
              <a:t>100002</a:t>
            </a:r>
          </a:p>
        </p:txBody>
      </p:sp>
      <p:sp>
        <p:nvSpPr>
          <p:cNvPr id="10" name="Snip Single Corner Rectangle 9"/>
          <p:cNvSpPr/>
          <p:nvPr/>
        </p:nvSpPr>
        <p:spPr>
          <a:xfrm>
            <a:off x="415638" y="1150638"/>
            <a:ext cx="1127824" cy="955964"/>
          </a:xfrm>
          <a:prstGeom prst="snip1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fr-FR">
                <a:latin typeface="Century Gothic" panose="020B0502020202020204" pitchFamily="34" charset="0"/>
              </a:rPr>
              <a:t>100001</a:t>
            </a:r>
          </a:p>
        </p:txBody>
      </p:sp>
      <p:sp>
        <p:nvSpPr>
          <p:cNvPr id="11" name="Snip Single Corner Rectangle 10"/>
          <p:cNvSpPr/>
          <p:nvPr/>
        </p:nvSpPr>
        <p:spPr>
          <a:xfrm>
            <a:off x="3358250" y="1150638"/>
            <a:ext cx="1127824" cy="955964"/>
          </a:xfrm>
          <a:prstGeom prst="snip1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fr-FR">
                <a:latin typeface="Century Gothic" panose="020B0502020202020204" pitchFamily="34" charset="0"/>
              </a:rPr>
              <a:t>100003</a:t>
            </a:r>
          </a:p>
        </p:txBody>
      </p:sp>
      <p:sp>
        <p:nvSpPr>
          <p:cNvPr id="12" name="Snip Single Corner Rectangle 11"/>
          <p:cNvSpPr/>
          <p:nvPr/>
        </p:nvSpPr>
        <p:spPr>
          <a:xfrm>
            <a:off x="4754911" y="1150638"/>
            <a:ext cx="1127824" cy="955964"/>
          </a:xfrm>
          <a:prstGeom prst="snip1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fr-FR">
                <a:latin typeface="Century Gothic" panose="020B0502020202020204" pitchFamily="34" charset="0"/>
              </a:rPr>
              <a:t>100004</a:t>
            </a:r>
          </a:p>
        </p:txBody>
      </p:sp>
      <p:sp>
        <p:nvSpPr>
          <p:cNvPr id="13" name="Snip Single Corner Rectangle 12"/>
          <p:cNvSpPr/>
          <p:nvPr/>
        </p:nvSpPr>
        <p:spPr>
          <a:xfrm>
            <a:off x="6245598" y="1150638"/>
            <a:ext cx="1127824" cy="955964"/>
          </a:xfrm>
          <a:prstGeom prst="snip1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fr-FR">
                <a:latin typeface="Century Gothic" panose="020B0502020202020204" pitchFamily="34" charset="0"/>
              </a:rPr>
              <a:t>100005</a:t>
            </a:r>
          </a:p>
        </p:txBody>
      </p:sp>
      <p:sp>
        <p:nvSpPr>
          <p:cNvPr id="14" name="Snip Single Corner Rectangle 13"/>
          <p:cNvSpPr/>
          <p:nvPr/>
        </p:nvSpPr>
        <p:spPr>
          <a:xfrm>
            <a:off x="7689272" y="1150638"/>
            <a:ext cx="1127824" cy="955964"/>
          </a:xfrm>
          <a:prstGeom prst="snip1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fr-FR">
                <a:latin typeface="Century Gothic" panose="020B0502020202020204" pitchFamily="34" charset="0"/>
              </a:rPr>
              <a:t>100006</a:t>
            </a:r>
          </a:p>
        </p:txBody>
      </p:sp>
      <p:sp>
        <p:nvSpPr>
          <p:cNvPr id="15" name="Snip Single Corner Rectangle 14"/>
          <p:cNvSpPr/>
          <p:nvPr/>
        </p:nvSpPr>
        <p:spPr>
          <a:xfrm>
            <a:off x="9132946" y="1150638"/>
            <a:ext cx="1127824" cy="955964"/>
          </a:xfrm>
          <a:prstGeom prst="snip1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fr-FR">
                <a:latin typeface="Century Gothic" panose="020B0502020202020204" pitchFamily="34" charset="0"/>
              </a:rPr>
              <a:t>100007</a:t>
            </a:r>
          </a:p>
        </p:txBody>
      </p:sp>
      <p:sp>
        <p:nvSpPr>
          <p:cNvPr id="16" name="Snip Single Corner Rectangle 15"/>
          <p:cNvSpPr/>
          <p:nvPr/>
        </p:nvSpPr>
        <p:spPr>
          <a:xfrm>
            <a:off x="10576620" y="1150638"/>
            <a:ext cx="1127824" cy="955964"/>
          </a:xfrm>
          <a:prstGeom prst="snip1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fr-FR">
                <a:latin typeface="Century Gothic" panose="020B0502020202020204" pitchFamily="34" charset="0"/>
              </a:rPr>
              <a:t>100008</a:t>
            </a:r>
          </a:p>
        </p:txBody>
      </p:sp>
      <p:sp>
        <p:nvSpPr>
          <p:cNvPr id="17" name="Snip Single Corner Rectangle 16"/>
          <p:cNvSpPr/>
          <p:nvPr/>
        </p:nvSpPr>
        <p:spPr>
          <a:xfrm>
            <a:off x="1867563" y="2498180"/>
            <a:ext cx="1127824" cy="955964"/>
          </a:xfrm>
          <a:prstGeom prst="snip1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fr-FR">
                <a:latin typeface="Century Gothic" panose="020B0502020202020204" pitchFamily="34" charset="0"/>
              </a:rPr>
              <a:t>100010</a:t>
            </a:r>
          </a:p>
        </p:txBody>
      </p:sp>
      <p:sp>
        <p:nvSpPr>
          <p:cNvPr id="18" name="Snip Single Corner Rectangle 17"/>
          <p:cNvSpPr/>
          <p:nvPr/>
        </p:nvSpPr>
        <p:spPr>
          <a:xfrm>
            <a:off x="415638" y="2498180"/>
            <a:ext cx="1127824" cy="955964"/>
          </a:xfrm>
          <a:prstGeom prst="snip1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fr-FR">
                <a:latin typeface="Century Gothic" panose="020B0502020202020204" pitchFamily="34" charset="0"/>
              </a:rPr>
              <a:t>100009</a:t>
            </a:r>
          </a:p>
        </p:txBody>
      </p:sp>
      <p:sp>
        <p:nvSpPr>
          <p:cNvPr id="19" name="Snip Single Corner Rectangle 18"/>
          <p:cNvSpPr/>
          <p:nvPr/>
        </p:nvSpPr>
        <p:spPr>
          <a:xfrm>
            <a:off x="4754911" y="2498180"/>
            <a:ext cx="1127824" cy="955964"/>
          </a:xfrm>
          <a:prstGeom prst="snip1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fr-FR">
                <a:latin typeface="Century Gothic" panose="020B0502020202020204" pitchFamily="34" charset="0"/>
              </a:rPr>
              <a:t>100011</a:t>
            </a:r>
          </a:p>
        </p:txBody>
      </p:sp>
      <p:sp>
        <p:nvSpPr>
          <p:cNvPr id="20" name="Snip Single Corner Rectangle 19"/>
          <p:cNvSpPr/>
          <p:nvPr/>
        </p:nvSpPr>
        <p:spPr>
          <a:xfrm>
            <a:off x="6245598" y="2498180"/>
            <a:ext cx="1127824" cy="955964"/>
          </a:xfrm>
          <a:prstGeom prst="snip1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fr-FR">
                <a:latin typeface="Century Gothic" panose="020B0502020202020204" pitchFamily="34" charset="0"/>
              </a:rPr>
              <a:t>100012</a:t>
            </a:r>
          </a:p>
        </p:txBody>
      </p:sp>
      <p:sp>
        <p:nvSpPr>
          <p:cNvPr id="21" name="Snip Single Corner Rectangle 20"/>
          <p:cNvSpPr/>
          <p:nvPr/>
        </p:nvSpPr>
        <p:spPr>
          <a:xfrm>
            <a:off x="9132946" y="2498180"/>
            <a:ext cx="1127824" cy="955964"/>
          </a:xfrm>
          <a:prstGeom prst="snip1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fr-FR">
                <a:latin typeface="Century Gothic" panose="020B0502020202020204" pitchFamily="34" charset="0"/>
              </a:rPr>
              <a:t>100013</a:t>
            </a:r>
          </a:p>
        </p:txBody>
      </p:sp>
      <p:sp>
        <p:nvSpPr>
          <p:cNvPr id="22" name="Snip Single Corner Rectangle 21"/>
          <p:cNvSpPr/>
          <p:nvPr/>
        </p:nvSpPr>
        <p:spPr>
          <a:xfrm>
            <a:off x="10576620" y="2498180"/>
            <a:ext cx="1127824" cy="955964"/>
          </a:xfrm>
          <a:prstGeom prst="snip1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fr-FR">
                <a:latin typeface="Century Gothic" panose="020B0502020202020204" pitchFamily="34" charset="0"/>
              </a:rPr>
              <a:t>100014</a:t>
            </a:r>
          </a:p>
        </p:txBody>
      </p:sp>
      <p:sp>
        <p:nvSpPr>
          <p:cNvPr id="23" name="Snip Single Corner Rectangle 22"/>
          <p:cNvSpPr/>
          <p:nvPr/>
        </p:nvSpPr>
        <p:spPr>
          <a:xfrm>
            <a:off x="1867563" y="3845722"/>
            <a:ext cx="1127824" cy="955964"/>
          </a:xfrm>
          <a:prstGeom prst="snip1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fr-FR">
                <a:latin typeface="Century Gothic" panose="020B0502020202020204" pitchFamily="34" charset="0"/>
              </a:rPr>
              <a:t>100015</a:t>
            </a:r>
          </a:p>
        </p:txBody>
      </p:sp>
      <p:sp>
        <p:nvSpPr>
          <p:cNvPr id="24" name="Snip Single Corner Rectangle 23"/>
          <p:cNvSpPr/>
          <p:nvPr/>
        </p:nvSpPr>
        <p:spPr>
          <a:xfrm>
            <a:off x="6245598" y="3845722"/>
            <a:ext cx="1127824" cy="955964"/>
          </a:xfrm>
          <a:prstGeom prst="snip1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fr-FR">
                <a:latin typeface="Century Gothic" panose="020B0502020202020204" pitchFamily="34" charset="0"/>
              </a:rPr>
              <a:t>100016</a:t>
            </a:r>
          </a:p>
        </p:txBody>
      </p:sp>
      <p:graphicFrame>
        <p:nvGraphicFramePr>
          <p:cNvPr id="27" name="Table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981149"/>
              </p:ext>
            </p:extLst>
          </p:nvPr>
        </p:nvGraphicFramePr>
        <p:xfrm>
          <a:off x="243190" y="5376815"/>
          <a:ext cx="11663464" cy="7636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70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163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6366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0">
                          <a:latin typeface="Century Gothic" panose="020B0502020202020204" pitchFamily="34" charset="0"/>
                          <a:ea typeface="Arial" charset="0"/>
                          <a:cs typeface="Arial" charset="0"/>
                        </a:rPr>
                        <a:t>MEMBRES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0">
                          <a:latin typeface="Century Gothic" panose="020B0502020202020204" pitchFamily="34" charset="0"/>
                          <a:ea typeface="Arial" charset="0"/>
                          <a:cs typeface="Arial" charset="0"/>
                        </a:rPr>
                        <a:t>DE L’ÉQUIPE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8" name="Freeform 27"/>
          <p:cNvSpPr/>
          <p:nvPr/>
        </p:nvSpPr>
        <p:spPr>
          <a:xfrm>
            <a:off x="1910628" y="5484776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 rtl="0"/>
            <a:r>
              <a:rPr lang="fr-FR" sz="1200" b="1">
                <a:latin typeface="Century Gothic" panose="020B0502020202020204" pitchFamily="34" charset="0"/>
              </a:rPr>
              <a:t>FL</a:t>
            </a:r>
          </a:p>
        </p:txBody>
      </p:sp>
      <p:sp>
        <p:nvSpPr>
          <p:cNvPr id="29" name="Freeform 28"/>
          <p:cNvSpPr/>
          <p:nvPr/>
        </p:nvSpPr>
        <p:spPr>
          <a:xfrm>
            <a:off x="2754802" y="5484776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 rtl="0"/>
            <a:r>
              <a:rPr lang="fr-FR" sz="1200" b="1">
                <a:latin typeface="Century Gothic" panose="020B0502020202020204" pitchFamily="34" charset="0"/>
              </a:rPr>
              <a:t>AL</a:t>
            </a:r>
          </a:p>
        </p:txBody>
      </p:sp>
      <p:sp>
        <p:nvSpPr>
          <p:cNvPr id="30" name="Freeform 29"/>
          <p:cNvSpPr/>
          <p:nvPr/>
        </p:nvSpPr>
        <p:spPr>
          <a:xfrm>
            <a:off x="3598976" y="5484776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 rtl="0"/>
            <a:r>
              <a:rPr lang="fr-FR" sz="1200" b="1">
                <a:latin typeface="Century Gothic" panose="020B0502020202020204" pitchFamily="34" charset="0"/>
              </a:rPr>
              <a:t>AK</a:t>
            </a:r>
          </a:p>
        </p:txBody>
      </p:sp>
      <p:sp>
        <p:nvSpPr>
          <p:cNvPr id="31" name="Freeform 30"/>
          <p:cNvSpPr/>
          <p:nvPr/>
        </p:nvSpPr>
        <p:spPr>
          <a:xfrm>
            <a:off x="4443150" y="5484776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 rtl="0"/>
            <a:r>
              <a:rPr lang="fr-FR" sz="1200" b="1">
                <a:latin typeface="Century Gothic" panose="020B0502020202020204" pitchFamily="34" charset="0"/>
              </a:rPr>
              <a:t>AR</a:t>
            </a:r>
          </a:p>
        </p:txBody>
      </p:sp>
      <p:sp>
        <p:nvSpPr>
          <p:cNvPr id="32" name="Freeform 31"/>
          <p:cNvSpPr/>
          <p:nvPr/>
        </p:nvSpPr>
        <p:spPr>
          <a:xfrm>
            <a:off x="5287324" y="5484776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 rtl="0"/>
            <a:r>
              <a:rPr lang="fr-FR" sz="1200" b="1">
                <a:latin typeface="Century Gothic" panose="020B0502020202020204" pitchFamily="34" charset="0"/>
              </a:rPr>
              <a:t>CO</a:t>
            </a:r>
          </a:p>
        </p:txBody>
      </p:sp>
      <p:sp>
        <p:nvSpPr>
          <p:cNvPr id="33" name="Freeform 32"/>
          <p:cNvSpPr/>
          <p:nvPr/>
        </p:nvSpPr>
        <p:spPr>
          <a:xfrm>
            <a:off x="6131498" y="5484776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 rtl="0"/>
            <a:r>
              <a:rPr lang="fr-FR" sz="1200" b="1">
                <a:latin typeface="Century Gothic" panose="020B0502020202020204" pitchFamily="34" charset="0"/>
              </a:rPr>
              <a:t>NM</a:t>
            </a:r>
          </a:p>
        </p:txBody>
      </p:sp>
      <p:sp>
        <p:nvSpPr>
          <p:cNvPr id="34" name="Freeform 33"/>
          <p:cNvSpPr/>
          <p:nvPr/>
        </p:nvSpPr>
        <p:spPr>
          <a:xfrm>
            <a:off x="6975672" y="5484776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 rtl="0"/>
            <a:r>
              <a:rPr lang="fr-FR" sz="1200" b="1">
                <a:latin typeface="Century Gothic" panose="020B0502020202020204" pitchFamily="34" charset="0"/>
              </a:rPr>
              <a:t>CA</a:t>
            </a:r>
          </a:p>
        </p:txBody>
      </p:sp>
      <p:sp>
        <p:nvSpPr>
          <p:cNvPr id="35" name="Freeform 34"/>
          <p:cNvSpPr/>
          <p:nvPr/>
        </p:nvSpPr>
        <p:spPr>
          <a:xfrm>
            <a:off x="7819846" y="5484776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 rtl="0"/>
            <a:r>
              <a:rPr lang="fr-FR" sz="1200" b="1">
                <a:latin typeface="Century Gothic" panose="020B0502020202020204" pitchFamily="34" charset="0"/>
              </a:rPr>
              <a:t>NY</a:t>
            </a:r>
          </a:p>
        </p:txBody>
      </p:sp>
      <p:sp>
        <p:nvSpPr>
          <p:cNvPr id="36" name="Freeform 35"/>
          <p:cNvSpPr/>
          <p:nvPr/>
        </p:nvSpPr>
        <p:spPr>
          <a:xfrm>
            <a:off x="8664020" y="5484776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 rtl="0"/>
            <a:r>
              <a:rPr lang="fr-FR" sz="1200" b="1">
                <a:latin typeface="Century Gothic" panose="020B0502020202020204" pitchFamily="34" charset="0"/>
              </a:rPr>
              <a:t>KA</a:t>
            </a:r>
          </a:p>
        </p:txBody>
      </p:sp>
      <p:sp>
        <p:nvSpPr>
          <p:cNvPr id="37" name="Freeform 36"/>
          <p:cNvSpPr/>
          <p:nvPr/>
        </p:nvSpPr>
        <p:spPr>
          <a:xfrm>
            <a:off x="9508194" y="5484776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 rtl="0"/>
            <a:r>
              <a:rPr lang="fr-FR" sz="1200" b="1">
                <a:latin typeface="Century Gothic" panose="020B0502020202020204" pitchFamily="34" charset="0"/>
              </a:rPr>
              <a:t>OH</a:t>
            </a:r>
          </a:p>
        </p:txBody>
      </p:sp>
      <p:sp>
        <p:nvSpPr>
          <p:cNvPr id="38" name="Freeform 37"/>
          <p:cNvSpPr/>
          <p:nvPr/>
        </p:nvSpPr>
        <p:spPr>
          <a:xfrm>
            <a:off x="10352371" y="5484776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 rtl="0"/>
            <a:r>
              <a:rPr lang="fr-FR" sz="1200" b="1">
                <a:latin typeface="Century Gothic" panose="020B0502020202020204" pitchFamily="34" charset="0"/>
              </a:rPr>
              <a:t>PA</a:t>
            </a:r>
          </a:p>
        </p:txBody>
      </p:sp>
      <p:sp>
        <p:nvSpPr>
          <p:cNvPr id="39" name="Freeform 38"/>
          <p:cNvSpPr/>
          <p:nvPr/>
        </p:nvSpPr>
        <p:spPr>
          <a:xfrm>
            <a:off x="11196548" y="5484776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 rtl="0"/>
            <a:r>
              <a:rPr lang="fr-FR" sz="1200" b="1">
                <a:latin typeface="Century Gothic" panose="020B0502020202020204" pitchFamily="34" charset="0"/>
              </a:rPr>
              <a:t>TX</a:t>
            </a:r>
          </a:p>
        </p:txBody>
      </p:sp>
      <p:sp>
        <p:nvSpPr>
          <p:cNvPr id="40" name="Freeform 39"/>
          <p:cNvSpPr/>
          <p:nvPr/>
        </p:nvSpPr>
        <p:spPr>
          <a:xfrm>
            <a:off x="256668" y="1720327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 rtl="0"/>
            <a:r>
              <a:rPr lang="fr-FR" sz="1200" b="1">
                <a:latin typeface="Century Gothic" panose="020B0502020202020204" pitchFamily="34" charset="0"/>
              </a:rPr>
              <a:t>FL</a:t>
            </a:r>
          </a:p>
        </p:txBody>
      </p:sp>
      <p:sp>
        <p:nvSpPr>
          <p:cNvPr id="41" name="Freeform 40"/>
          <p:cNvSpPr/>
          <p:nvPr/>
        </p:nvSpPr>
        <p:spPr>
          <a:xfrm>
            <a:off x="1683536" y="1760098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 rtl="0"/>
            <a:r>
              <a:rPr lang="fr-FR" sz="1200" b="1">
                <a:latin typeface="Century Gothic" panose="020B0502020202020204" pitchFamily="34" charset="0"/>
              </a:rPr>
              <a:t>AL</a:t>
            </a:r>
          </a:p>
        </p:txBody>
      </p:sp>
      <p:sp>
        <p:nvSpPr>
          <p:cNvPr id="42" name="Freeform 41"/>
          <p:cNvSpPr/>
          <p:nvPr/>
        </p:nvSpPr>
        <p:spPr>
          <a:xfrm>
            <a:off x="3150004" y="1760099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 rtl="0"/>
            <a:r>
              <a:rPr lang="fr-FR" sz="1200" b="1">
                <a:latin typeface="Century Gothic" panose="020B0502020202020204" pitchFamily="34" charset="0"/>
              </a:rPr>
              <a:t>AK</a:t>
            </a:r>
          </a:p>
        </p:txBody>
      </p:sp>
      <p:sp>
        <p:nvSpPr>
          <p:cNvPr id="43" name="Freeform 42"/>
          <p:cNvSpPr/>
          <p:nvPr/>
        </p:nvSpPr>
        <p:spPr>
          <a:xfrm>
            <a:off x="4667415" y="1784617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 rtl="0"/>
            <a:r>
              <a:rPr lang="fr-FR" sz="1200" b="1">
                <a:latin typeface="Century Gothic" panose="020B0502020202020204" pitchFamily="34" charset="0"/>
              </a:rPr>
              <a:t>AR</a:t>
            </a:r>
          </a:p>
        </p:txBody>
      </p:sp>
      <p:sp>
        <p:nvSpPr>
          <p:cNvPr id="44" name="Freeform 43"/>
          <p:cNvSpPr/>
          <p:nvPr/>
        </p:nvSpPr>
        <p:spPr>
          <a:xfrm>
            <a:off x="10449320" y="3182998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 rtl="0"/>
            <a:r>
              <a:rPr lang="fr-FR" sz="1200" b="1">
                <a:latin typeface="Century Gothic" panose="020B0502020202020204" pitchFamily="34" charset="0"/>
              </a:rPr>
              <a:t>CO</a:t>
            </a:r>
          </a:p>
        </p:txBody>
      </p:sp>
      <p:sp>
        <p:nvSpPr>
          <p:cNvPr id="45" name="Freeform 44"/>
          <p:cNvSpPr/>
          <p:nvPr/>
        </p:nvSpPr>
        <p:spPr>
          <a:xfrm>
            <a:off x="6102251" y="1726515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 rtl="0"/>
            <a:r>
              <a:rPr lang="fr-FR" sz="1200" b="1">
                <a:latin typeface="Century Gothic" panose="020B0502020202020204" pitchFamily="34" charset="0"/>
              </a:rPr>
              <a:t>NM</a:t>
            </a:r>
          </a:p>
        </p:txBody>
      </p:sp>
      <p:sp>
        <p:nvSpPr>
          <p:cNvPr id="46" name="Freeform 45"/>
          <p:cNvSpPr/>
          <p:nvPr/>
        </p:nvSpPr>
        <p:spPr>
          <a:xfrm>
            <a:off x="10466307" y="1765557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 rtl="0"/>
            <a:r>
              <a:rPr lang="fr-FR" sz="1200" b="1">
                <a:latin typeface="Century Gothic" panose="020B0502020202020204" pitchFamily="34" charset="0"/>
              </a:rPr>
              <a:t>CA</a:t>
            </a:r>
          </a:p>
        </p:txBody>
      </p:sp>
      <p:sp>
        <p:nvSpPr>
          <p:cNvPr id="47" name="Freeform 46"/>
          <p:cNvSpPr/>
          <p:nvPr/>
        </p:nvSpPr>
        <p:spPr>
          <a:xfrm>
            <a:off x="5016883" y="3145656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 rtl="0"/>
            <a:r>
              <a:rPr lang="fr-FR" sz="1200" b="1">
                <a:latin typeface="Century Gothic" panose="020B0502020202020204" pitchFamily="34" charset="0"/>
              </a:rPr>
              <a:t>NY</a:t>
            </a:r>
          </a:p>
        </p:txBody>
      </p:sp>
      <p:sp>
        <p:nvSpPr>
          <p:cNvPr id="48" name="Freeform 47"/>
          <p:cNvSpPr/>
          <p:nvPr/>
        </p:nvSpPr>
        <p:spPr>
          <a:xfrm>
            <a:off x="7535274" y="1767013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 rtl="0"/>
            <a:r>
              <a:rPr lang="fr-FR" sz="1200" b="1">
                <a:latin typeface="Century Gothic" panose="020B0502020202020204" pitchFamily="34" charset="0"/>
              </a:rPr>
              <a:t>KA</a:t>
            </a:r>
          </a:p>
        </p:txBody>
      </p:sp>
      <p:sp>
        <p:nvSpPr>
          <p:cNvPr id="49" name="Freeform 48"/>
          <p:cNvSpPr/>
          <p:nvPr/>
        </p:nvSpPr>
        <p:spPr>
          <a:xfrm>
            <a:off x="6438054" y="4526169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 rtl="0"/>
            <a:r>
              <a:rPr lang="fr-FR" sz="1200" b="1">
                <a:latin typeface="Century Gothic" panose="020B0502020202020204" pitchFamily="34" charset="0"/>
              </a:rPr>
              <a:t>OH</a:t>
            </a:r>
          </a:p>
        </p:txBody>
      </p:sp>
      <p:sp>
        <p:nvSpPr>
          <p:cNvPr id="50" name="Freeform 49"/>
          <p:cNvSpPr/>
          <p:nvPr/>
        </p:nvSpPr>
        <p:spPr>
          <a:xfrm>
            <a:off x="9025961" y="1760100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 rtl="0"/>
            <a:r>
              <a:rPr lang="fr-FR" sz="1200" b="1">
                <a:latin typeface="Century Gothic" panose="020B0502020202020204" pitchFamily="34" charset="0"/>
              </a:rPr>
              <a:t>PA</a:t>
            </a:r>
          </a:p>
        </p:txBody>
      </p:sp>
      <p:sp>
        <p:nvSpPr>
          <p:cNvPr id="51" name="Freeform 50"/>
          <p:cNvSpPr/>
          <p:nvPr/>
        </p:nvSpPr>
        <p:spPr>
          <a:xfrm>
            <a:off x="6096000" y="4476062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 rtl="0"/>
            <a:r>
              <a:rPr lang="fr-FR" sz="1200" b="1">
                <a:latin typeface="Century Gothic" panose="020B0502020202020204" pitchFamily="34" charset="0"/>
              </a:rPr>
              <a:t>TX</a:t>
            </a:r>
          </a:p>
        </p:txBody>
      </p:sp>
      <p:sp>
        <p:nvSpPr>
          <p:cNvPr id="52" name="Freeform 51"/>
          <p:cNvSpPr/>
          <p:nvPr/>
        </p:nvSpPr>
        <p:spPr>
          <a:xfrm>
            <a:off x="233158" y="3083125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 rtl="0"/>
            <a:r>
              <a:rPr lang="fr-FR" sz="1200" b="1">
                <a:latin typeface="Century Gothic" panose="020B0502020202020204" pitchFamily="34" charset="0"/>
              </a:rPr>
              <a:t>FL</a:t>
            </a:r>
          </a:p>
        </p:txBody>
      </p:sp>
      <p:sp>
        <p:nvSpPr>
          <p:cNvPr id="53" name="Freeform 52"/>
          <p:cNvSpPr/>
          <p:nvPr/>
        </p:nvSpPr>
        <p:spPr>
          <a:xfrm>
            <a:off x="557259" y="3147415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 rtl="0"/>
            <a:r>
              <a:rPr lang="fr-FR" sz="1200" b="1">
                <a:latin typeface="Century Gothic" panose="020B0502020202020204" pitchFamily="34" charset="0"/>
              </a:rPr>
              <a:t>AL</a:t>
            </a:r>
          </a:p>
        </p:txBody>
      </p:sp>
      <p:sp>
        <p:nvSpPr>
          <p:cNvPr id="54" name="Freeform 53"/>
          <p:cNvSpPr/>
          <p:nvPr/>
        </p:nvSpPr>
        <p:spPr>
          <a:xfrm>
            <a:off x="1783204" y="3124702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 rtl="0"/>
            <a:r>
              <a:rPr lang="fr-FR" sz="1200" b="1">
                <a:latin typeface="Century Gothic" panose="020B0502020202020204" pitchFamily="34" charset="0"/>
              </a:rPr>
              <a:t>AK</a:t>
            </a:r>
          </a:p>
        </p:txBody>
      </p:sp>
      <p:sp>
        <p:nvSpPr>
          <p:cNvPr id="55" name="Freeform 54"/>
          <p:cNvSpPr/>
          <p:nvPr/>
        </p:nvSpPr>
        <p:spPr>
          <a:xfrm>
            <a:off x="2090437" y="3159123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 rtl="0"/>
            <a:r>
              <a:rPr lang="fr-FR" sz="1200" b="1">
                <a:latin typeface="Century Gothic" panose="020B0502020202020204" pitchFamily="34" charset="0"/>
              </a:rPr>
              <a:t>AR</a:t>
            </a:r>
          </a:p>
        </p:txBody>
      </p:sp>
      <p:sp>
        <p:nvSpPr>
          <p:cNvPr id="56" name="Freeform 55"/>
          <p:cNvSpPr/>
          <p:nvPr/>
        </p:nvSpPr>
        <p:spPr>
          <a:xfrm>
            <a:off x="3460760" y="1815132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 rtl="0"/>
            <a:r>
              <a:rPr lang="fr-FR" sz="1200" b="1">
                <a:latin typeface="Century Gothic" panose="020B0502020202020204" pitchFamily="34" charset="0"/>
              </a:rPr>
              <a:t>CO</a:t>
            </a:r>
          </a:p>
        </p:txBody>
      </p:sp>
      <p:sp>
        <p:nvSpPr>
          <p:cNvPr id="57" name="Freeform 56"/>
          <p:cNvSpPr/>
          <p:nvPr/>
        </p:nvSpPr>
        <p:spPr>
          <a:xfrm>
            <a:off x="4667415" y="3124701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 rtl="0"/>
            <a:r>
              <a:rPr lang="fr-FR" sz="1200" b="1">
                <a:latin typeface="Century Gothic" panose="020B0502020202020204" pitchFamily="34" charset="0"/>
              </a:rPr>
              <a:t>NM</a:t>
            </a:r>
          </a:p>
        </p:txBody>
      </p:sp>
      <p:sp>
        <p:nvSpPr>
          <p:cNvPr id="58" name="Freeform 57"/>
          <p:cNvSpPr/>
          <p:nvPr/>
        </p:nvSpPr>
        <p:spPr>
          <a:xfrm>
            <a:off x="586076" y="1775360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 rtl="0"/>
            <a:r>
              <a:rPr lang="fr-FR" sz="1200" b="1">
                <a:latin typeface="Century Gothic" panose="020B0502020202020204" pitchFamily="34" charset="0"/>
              </a:rPr>
              <a:t>CA</a:t>
            </a:r>
          </a:p>
        </p:txBody>
      </p:sp>
      <p:sp>
        <p:nvSpPr>
          <p:cNvPr id="59" name="Freeform 58"/>
          <p:cNvSpPr/>
          <p:nvPr/>
        </p:nvSpPr>
        <p:spPr>
          <a:xfrm>
            <a:off x="1685683" y="4423611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 rtl="0"/>
            <a:r>
              <a:rPr lang="fr-FR" sz="1200" b="1">
                <a:latin typeface="Century Gothic" panose="020B0502020202020204" pitchFamily="34" charset="0"/>
              </a:rPr>
              <a:t>NY</a:t>
            </a:r>
          </a:p>
        </p:txBody>
      </p:sp>
      <p:sp>
        <p:nvSpPr>
          <p:cNvPr id="60" name="Freeform 59"/>
          <p:cNvSpPr/>
          <p:nvPr/>
        </p:nvSpPr>
        <p:spPr>
          <a:xfrm>
            <a:off x="6083410" y="3107642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 rtl="0"/>
            <a:r>
              <a:rPr lang="fr-FR" sz="1200" b="1">
                <a:latin typeface="Century Gothic" panose="020B0502020202020204" pitchFamily="34" charset="0"/>
              </a:rPr>
              <a:t>KA</a:t>
            </a:r>
          </a:p>
        </p:txBody>
      </p:sp>
      <p:sp>
        <p:nvSpPr>
          <p:cNvPr id="61" name="Freeform 60"/>
          <p:cNvSpPr/>
          <p:nvPr/>
        </p:nvSpPr>
        <p:spPr>
          <a:xfrm>
            <a:off x="6397365" y="3166859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 rtl="0"/>
            <a:r>
              <a:rPr lang="fr-FR" sz="1200" b="1">
                <a:latin typeface="Century Gothic" panose="020B0502020202020204" pitchFamily="34" charset="0"/>
              </a:rPr>
              <a:t>OH</a:t>
            </a:r>
          </a:p>
        </p:txBody>
      </p:sp>
      <p:sp>
        <p:nvSpPr>
          <p:cNvPr id="62" name="Freeform 61"/>
          <p:cNvSpPr/>
          <p:nvPr/>
        </p:nvSpPr>
        <p:spPr>
          <a:xfrm>
            <a:off x="6756479" y="3145656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 rtl="0"/>
            <a:r>
              <a:rPr lang="fr-FR" sz="1200" b="1">
                <a:latin typeface="Century Gothic" panose="020B0502020202020204" pitchFamily="34" charset="0"/>
              </a:rPr>
              <a:t>PA</a:t>
            </a:r>
          </a:p>
        </p:txBody>
      </p:sp>
      <p:sp>
        <p:nvSpPr>
          <p:cNvPr id="63" name="Freeform 62"/>
          <p:cNvSpPr/>
          <p:nvPr/>
        </p:nvSpPr>
        <p:spPr>
          <a:xfrm>
            <a:off x="9024369" y="3145656"/>
            <a:ext cx="483825" cy="542291"/>
          </a:xfrm>
          <a:custGeom>
            <a:avLst/>
            <a:gdLst>
              <a:gd name="connsiteX0" fmla="*/ 298522 w 597046"/>
              <a:gd name="connsiteY0" fmla="*/ 0 h 630113"/>
              <a:gd name="connsiteX1" fmla="*/ 469972 w 597046"/>
              <a:gd name="connsiteY1" fmla="*/ 165945 h 630113"/>
              <a:gd name="connsiteX2" fmla="*/ 419755 w 597046"/>
              <a:gd name="connsiteY2" fmla="*/ 283286 h 630113"/>
              <a:gd name="connsiteX3" fmla="*/ 408034 w 597046"/>
              <a:gd name="connsiteY3" fmla="*/ 290935 h 630113"/>
              <a:gd name="connsiteX4" fmla="*/ 435155 w 597046"/>
              <a:gd name="connsiteY4" fmla="*/ 302783 h 630113"/>
              <a:gd name="connsiteX5" fmla="*/ 597046 w 597046"/>
              <a:gd name="connsiteY5" fmla="*/ 583914 h 630113"/>
              <a:gd name="connsiteX6" fmla="*/ 0 w 597046"/>
              <a:gd name="connsiteY6" fmla="*/ 578243 h 630113"/>
              <a:gd name="connsiteX7" fmla="*/ 159438 w 597046"/>
              <a:gd name="connsiteY7" fmla="*/ 309073 h 630113"/>
              <a:gd name="connsiteX8" fmla="*/ 194733 w 597046"/>
              <a:gd name="connsiteY8" fmla="*/ 294670 h 630113"/>
              <a:gd name="connsiteX9" fmla="*/ 177289 w 597046"/>
              <a:gd name="connsiteY9" fmla="*/ 283286 h 630113"/>
              <a:gd name="connsiteX10" fmla="*/ 127072 w 597046"/>
              <a:gd name="connsiteY10" fmla="*/ 165945 h 630113"/>
              <a:gd name="connsiteX11" fmla="*/ 298522 w 597046"/>
              <a:gd name="connsiteY11" fmla="*/ 0 h 63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46" h="630113">
                <a:moveTo>
                  <a:pt x="298522" y="0"/>
                </a:moveTo>
                <a:cubicBezTo>
                  <a:pt x="393211" y="0"/>
                  <a:pt x="469972" y="74296"/>
                  <a:pt x="469972" y="165945"/>
                </a:cubicBezTo>
                <a:cubicBezTo>
                  <a:pt x="469972" y="211769"/>
                  <a:pt x="450782" y="253256"/>
                  <a:pt x="419755" y="283286"/>
                </a:cubicBezTo>
                <a:lnTo>
                  <a:pt x="408034" y="290935"/>
                </a:lnTo>
                <a:lnTo>
                  <a:pt x="435155" y="302783"/>
                </a:lnTo>
                <a:cubicBezTo>
                  <a:pt x="525950" y="364596"/>
                  <a:pt x="526507" y="507747"/>
                  <a:pt x="597046" y="583914"/>
                </a:cubicBezTo>
                <a:cubicBezTo>
                  <a:pt x="398031" y="650070"/>
                  <a:pt x="146632" y="642511"/>
                  <a:pt x="0" y="578243"/>
                </a:cubicBezTo>
                <a:cubicBezTo>
                  <a:pt x="77087" y="502076"/>
                  <a:pt x="58410" y="371684"/>
                  <a:pt x="159438" y="309073"/>
                </a:cubicBezTo>
                <a:lnTo>
                  <a:pt x="194733" y="294670"/>
                </a:lnTo>
                <a:lnTo>
                  <a:pt x="177289" y="283286"/>
                </a:lnTo>
                <a:cubicBezTo>
                  <a:pt x="146262" y="253256"/>
                  <a:pt x="127072" y="211769"/>
                  <a:pt x="127072" y="165945"/>
                </a:cubicBezTo>
                <a:cubicBezTo>
                  <a:pt x="127072" y="74296"/>
                  <a:pt x="203833" y="0"/>
                  <a:pt x="298522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 rtl="0"/>
            <a:r>
              <a:rPr lang="fr-FR" sz="1200" b="1">
                <a:latin typeface="Century Gothic" panose="020B0502020202020204" pitchFamily="34" charset="0"/>
              </a:rPr>
              <a:t>TX</a:t>
            </a:r>
          </a:p>
        </p:txBody>
      </p:sp>
      <p:sp>
        <p:nvSpPr>
          <p:cNvPr id="2" name="Rectangle 7">
            <a:extLst>
              <a:ext uri="{FF2B5EF4-FFF2-40B4-BE49-F238E27FC236}">
                <a16:creationId xmlns:a16="http://schemas.microsoft.com/office/drawing/2014/main" id="{888E0DA4-D0C9-D1A8-0338-DBEA9A300417}"/>
              </a:ext>
            </a:extLst>
          </p:cNvPr>
          <p:cNvSpPr/>
          <p:nvPr/>
        </p:nvSpPr>
        <p:spPr>
          <a:xfrm>
            <a:off x="0" y="6479366"/>
            <a:ext cx="12192000" cy="384048"/>
          </a:xfrm>
          <a:custGeom>
            <a:avLst/>
            <a:gdLst>
              <a:gd name="connsiteX0" fmla="*/ 0 w 12192000"/>
              <a:gd name="connsiteY0" fmla="*/ 0 h 520936"/>
              <a:gd name="connsiteX1" fmla="*/ 12192000 w 12192000"/>
              <a:gd name="connsiteY1" fmla="*/ 0 h 520936"/>
              <a:gd name="connsiteX2" fmla="*/ 12192000 w 12192000"/>
              <a:gd name="connsiteY2" fmla="*/ 520936 h 520936"/>
              <a:gd name="connsiteX3" fmla="*/ 0 w 12192000"/>
              <a:gd name="connsiteY3" fmla="*/ 520936 h 520936"/>
              <a:gd name="connsiteX4" fmla="*/ 0 w 12192000"/>
              <a:gd name="connsiteY4" fmla="*/ 0 h 520936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2192000 w 12192000"/>
              <a:gd name="connsiteY2" fmla="*/ 3171 h 524107"/>
              <a:gd name="connsiteX3" fmla="*/ 12192000 w 12192000"/>
              <a:gd name="connsiteY3" fmla="*/ 524107 h 524107"/>
              <a:gd name="connsiteX4" fmla="*/ 0 w 12192000"/>
              <a:gd name="connsiteY4" fmla="*/ 524107 h 524107"/>
              <a:gd name="connsiteX5" fmla="*/ 0 w 12192000"/>
              <a:gd name="connsiteY5" fmla="*/ 3171 h 524107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2192000 w 12192000"/>
              <a:gd name="connsiteY3" fmla="*/ 6887 h 527823"/>
              <a:gd name="connsiteX4" fmla="*/ 12192000 w 12192000"/>
              <a:gd name="connsiteY4" fmla="*/ 527823 h 527823"/>
              <a:gd name="connsiteX5" fmla="*/ 0 w 12192000"/>
              <a:gd name="connsiteY5" fmla="*/ 527823 h 527823"/>
              <a:gd name="connsiteX6" fmla="*/ 0 w 12192000"/>
              <a:gd name="connsiteY6" fmla="*/ 6887 h 527823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1508059 w 12192000"/>
              <a:gd name="connsiteY3" fmla="*/ 7434 h 527823"/>
              <a:gd name="connsiteX4" fmla="*/ 12192000 w 12192000"/>
              <a:gd name="connsiteY4" fmla="*/ 6887 h 527823"/>
              <a:gd name="connsiteX5" fmla="*/ 12192000 w 12192000"/>
              <a:gd name="connsiteY5" fmla="*/ 527823 h 527823"/>
              <a:gd name="connsiteX6" fmla="*/ 0 w 12192000"/>
              <a:gd name="connsiteY6" fmla="*/ 527823 h 527823"/>
              <a:gd name="connsiteX7" fmla="*/ 0 w 12192000"/>
              <a:gd name="connsiteY7" fmla="*/ 6887 h 527823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296185 w 12192000"/>
              <a:gd name="connsiteY2" fmla="*/ 159836 h 524107"/>
              <a:gd name="connsiteX3" fmla="*/ 11508059 w 12192000"/>
              <a:gd name="connsiteY3" fmla="*/ 3718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710 h 524646"/>
              <a:gd name="connsiteX1" fmla="*/ 11054576 w 12192000"/>
              <a:gd name="connsiteY1" fmla="*/ 539 h 524646"/>
              <a:gd name="connsiteX2" fmla="*/ 11296185 w 12192000"/>
              <a:gd name="connsiteY2" fmla="*/ 160375 h 524646"/>
              <a:gd name="connsiteX3" fmla="*/ 11784284 w 12192000"/>
              <a:gd name="connsiteY3" fmla="*/ 0 h 524646"/>
              <a:gd name="connsiteX4" fmla="*/ 12192000 w 12192000"/>
              <a:gd name="connsiteY4" fmla="*/ 3710 h 524646"/>
              <a:gd name="connsiteX5" fmla="*/ 12192000 w 12192000"/>
              <a:gd name="connsiteY5" fmla="*/ 524646 h 524646"/>
              <a:gd name="connsiteX6" fmla="*/ 0 w 12192000"/>
              <a:gd name="connsiteY6" fmla="*/ 524646 h 524646"/>
              <a:gd name="connsiteX7" fmla="*/ 0 w 12192000"/>
              <a:gd name="connsiteY7" fmla="*/ 3710 h 524646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296185 w 12192000"/>
              <a:gd name="connsiteY2" fmla="*/ 159836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626385 w 12192000"/>
              <a:gd name="connsiteY2" fmla="*/ 138547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1626385 w 12192000"/>
              <a:gd name="connsiteY2" fmla="*/ 138547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1626385 w 12192000"/>
              <a:gd name="connsiteY2" fmla="*/ 172609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1825559 w 12192000"/>
              <a:gd name="connsiteY2" fmla="*/ 3719 h 524107"/>
              <a:gd name="connsiteX3" fmla="*/ 12192000 w 12192000"/>
              <a:gd name="connsiteY3" fmla="*/ 3171 h 524107"/>
              <a:gd name="connsiteX4" fmla="*/ 12192000 w 12192000"/>
              <a:gd name="connsiteY4" fmla="*/ 524107 h 524107"/>
              <a:gd name="connsiteX5" fmla="*/ 0 w 12192000"/>
              <a:gd name="connsiteY5" fmla="*/ 524107 h 524107"/>
              <a:gd name="connsiteX6" fmla="*/ 0 w 12192000"/>
              <a:gd name="connsiteY6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2192000 w 12192000"/>
              <a:gd name="connsiteY2" fmla="*/ 3171 h 524107"/>
              <a:gd name="connsiteX3" fmla="*/ 12192000 w 12192000"/>
              <a:gd name="connsiteY3" fmla="*/ 524107 h 524107"/>
              <a:gd name="connsiteX4" fmla="*/ 0 w 12192000"/>
              <a:gd name="connsiteY4" fmla="*/ 524107 h 524107"/>
              <a:gd name="connsiteX5" fmla="*/ 0 w 12192000"/>
              <a:gd name="connsiteY5" fmla="*/ 3171 h 524107"/>
              <a:gd name="connsiteX0" fmla="*/ 0 w 12192000"/>
              <a:gd name="connsiteY0" fmla="*/ 0 h 520936"/>
              <a:gd name="connsiteX1" fmla="*/ 12192000 w 12192000"/>
              <a:gd name="connsiteY1" fmla="*/ 0 h 520936"/>
              <a:gd name="connsiteX2" fmla="*/ 12192000 w 12192000"/>
              <a:gd name="connsiteY2" fmla="*/ 520936 h 520936"/>
              <a:gd name="connsiteX3" fmla="*/ 0 w 12192000"/>
              <a:gd name="connsiteY3" fmla="*/ 520936 h 520936"/>
              <a:gd name="connsiteX4" fmla="*/ 0 w 12192000"/>
              <a:gd name="connsiteY4" fmla="*/ 0 h 520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0" h="520936">
                <a:moveTo>
                  <a:pt x="0" y="0"/>
                </a:moveTo>
                <a:lnTo>
                  <a:pt x="12192000" y="0"/>
                </a:lnTo>
                <a:lnTo>
                  <a:pt x="12192000" y="520936"/>
                </a:lnTo>
                <a:lnTo>
                  <a:pt x="0" y="52093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50000"/>
                  <a:shade val="30000"/>
                  <a:satMod val="115000"/>
                </a:schemeClr>
              </a:gs>
              <a:gs pos="50000">
                <a:schemeClr val="bg1">
                  <a:lumMod val="50000"/>
                  <a:shade val="67500"/>
                  <a:satMod val="115000"/>
                </a:schemeClr>
              </a:gs>
              <a:gs pos="100000">
                <a:schemeClr val="bg1">
                  <a:lumMod val="5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3" name="Parallelogram 2">
            <a:extLst>
              <a:ext uri="{FF2B5EF4-FFF2-40B4-BE49-F238E27FC236}">
                <a16:creationId xmlns:a16="http://schemas.microsoft.com/office/drawing/2014/main" id="{9DC38DB0-DACD-028F-D57F-16AA2663B8E9}"/>
              </a:ext>
            </a:extLst>
          </p:cNvPr>
          <p:cNvSpPr/>
          <p:nvPr/>
        </p:nvSpPr>
        <p:spPr>
          <a:xfrm>
            <a:off x="11793977" y="6479366"/>
            <a:ext cx="397211" cy="384048"/>
          </a:xfrm>
          <a:prstGeom prst="parallelogram">
            <a:avLst>
              <a:gd name="adj" fmla="val 65219"/>
            </a:avLst>
          </a:prstGeom>
          <a:solidFill>
            <a:srgbClr val="F0A6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F5E477-C4DC-2AE9-89B0-D3E5376B9EF7}"/>
              </a:ext>
            </a:extLst>
          </p:cNvPr>
          <p:cNvSpPr txBox="1"/>
          <p:nvPr/>
        </p:nvSpPr>
        <p:spPr>
          <a:xfrm>
            <a:off x="4800046" y="6477000"/>
            <a:ext cx="69471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0" fontAlgn="b"/>
            <a:r>
              <a:rPr lang="fr-FR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PRÉSENTATION DE TABLEAU KANBAN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567AF1D-EE70-D144-46EA-6D09C6E94E4D}"/>
              </a:ext>
            </a:extLst>
          </p:cNvPr>
          <p:cNvSpPr txBox="1"/>
          <p:nvPr/>
        </p:nvSpPr>
        <p:spPr>
          <a:xfrm>
            <a:off x="3048000" y="6170238"/>
            <a:ext cx="60960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200" i="1" dirty="0">
                <a:solidFill>
                  <a:srgbClr val="001033"/>
                </a:solidFill>
                <a:effectLst/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rPr>
              <a:t>Fourni par </a:t>
            </a:r>
            <a:r>
              <a:rPr lang="fr-FR" sz="1200" i="1" dirty="0" err="1">
                <a:solidFill>
                  <a:srgbClr val="001033"/>
                </a:solidFill>
                <a:effectLst/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rPr>
              <a:t>Smartsheet</a:t>
            </a:r>
            <a:r>
              <a:rPr lang="fr-FR" sz="1200" i="1" dirty="0">
                <a:solidFill>
                  <a:srgbClr val="001033"/>
                </a:solidFill>
                <a:effectLst/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rPr>
              <a:t>, Inc.</a:t>
            </a:r>
            <a:endParaRPr lang="en-US" sz="1100" dirty="0">
              <a:solidFill>
                <a:srgbClr val="001033"/>
              </a:solidFill>
              <a:effectLst/>
              <a:latin typeface="Century Gothic" panose="020B0502020202020204" pitchFamily="34" charset="0"/>
              <a:ea typeface="Century Gothic" panose="020B0502020202020204" pitchFamily="34" charset="0"/>
              <a:cs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02019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BC736FB-ECB3-6947-8A3E-2AC7672BA4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9665456"/>
              </p:ext>
            </p:extLst>
          </p:nvPr>
        </p:nvGraphicFramePr>
        <p:xfrm>
          <a:off x="787790" y="1050352"/>
          <a:ext cx="10227213" cy="24683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227213">
                  <a:extLst>
                    <a:ext uri="{9D8B030D-6E8A-4147-A177-3AD203B41FA5}">
                      <a16:colId xmlns:a16="http://schemas.microsoft.com/office/drawing/2014/main" val="2161760999"/>
                    </a:ext>
                  </a:extLst>
                </a:gridCol>
              </a:tblGrid>
              <a:tr h="2468352"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EXCLUSION DE RESPONSABILITÉ</a:t>
                      </a:r>
                    </a:p>
                    <a:p>
                      <a:pPr marL="0" marR="0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1200" b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0" marR="0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Tous les articles, modèles ou informations proposés par </a:t>
                      </a:r>
                      <a:r>
                        <a:rPr lang="fr-FR" sz="1400" b="0" dirty="0" err="1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Smartsheet</a:t>
                      </a:r>
                      <a:r>
                        <a:rPr lang="fr-FR" sz="1400" b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 sur le site web sont fournis à titre de référence uniquement. Bien que nous nous efforcions de maintenir les informations à jour et correctes, nous ne faisons aucune déclaration ni ne donnons aucune garantie de quelque nature que ce soit, expresse ou implicite, quant à l’exhaustivité, l’exactitude, la fiabilité, l’adéquation ou la disponibilité du site Web ou des informations, articles, modèles ou graphiques connexes contenus sur le site Web. La confiance que vous accordez à ces informations relève donc strictement de votre propre responsabilité.</a:t>
                      </a:r>
                    </a:p>
                  </a:txBody>
                  <a:tcPr marL="228600" marR="73025" marT="0" marB="0" anchor="ctr">
                    <a:lnL w="762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48801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932368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C-IT-Project-Roadmap-Template_PowerPoint" id="{E0B00D7D-4A39-F94B-B626-1431173AFEFD}" vid="{70A50C9C-6E0F-054C-A285-DFEABD7B55B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IC-IT-Project-Roadmap-Template_PowerPoint</Template>
  <TotalTime>11948</TotalTime>
  <Words>226</Words>
  <Application>Microsoft Office PowerPoint</Application>
  <PresentationFormat>Widescreen</PresentationFormat>
  <Paragraphs>74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Century Gothic</vt:lpstr>
      <vt:lpstr>Тема Office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Alexandra Ragazhinskaya</dc:creator>
  <cp:lastModifiedBy>min qu</cp:lastModifiedBy>
  <cp:revision>27</cp:revision>
  <cp:lastPrinted>2020-08-31T22:23:58Z</cp:lastPrinted>
  <dcterms:created xsi:type="dcterms:W3CDTF">2021-07-07T23:54:57Z</dcterms:created>
  <dcterms:modified xsi:type="dcterms:W3CDTF">2025-04-26T13:01:54Z</dcterms:modified>
</cp:coreProperties>
</file>