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6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FBB"/>
    <a:srgbClr val="BFEAED"/>
    <a:srgbClr val="C4E2F0"/>
    <a:srgbClr val="F1DCC5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59B6B-3BE4-45F3-90B1-21B73DE7E037}" v="29" dt="2024-09-02T19:25:42.9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5" autoAdjust="0"/>
    <p:restoredTop sz="86447"/>
  </p:normalViewPr>
  <p:slideViewPr>
    <p:cSldViewPr snapToGrid="0" snapToObjects="1">
      <p:cViewPr varScale="1">
        <p:scale>
          <a:sx n="63" d="100"/>
          <a:sy n="63" d="100"/>
        </p:scale>
        <p:origin x="72" y="82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1AD59B6B-3BE4-45F3-90B1-21B73DE7E037}"/>
    <pc:docChg chg="undo custSel addSld delSld modSld">
      <pc:chgData name="Bess Dunlevy" userId="dd4b9a8537dbe9d0" providerId="LiveId" clId="{1AD59B6B-3BE4-45F3-90B1-21B73DE7E037}" dt="2024-09-02T19:26:23.918" v="632" actId="14861"/>
      <pc:docMkLst>
        <pc:docMk/>
      </pc:docMkLst>
      <pc:sldChg chg="addSp delSp modSp mod">
        <pc:chgData name="Bess Dunlevy" userId="dd4b9a8537dbe9d0" providerId="LiveId" clId="{1AD59B6B-3BE4-45F3-90B1-21B73DE7E037}" dt="2024-09-02T19:26:23.918" v="632" actId="14861"/>
        <pc:sldMkLst>
          <pc:docMk/>
          <pc:sldMk cId="1508588292" sldId="342"/>
        </pc:sldMkLst>
        <pc:spChg chg="mod">
          <ac:chgData name="Bess Dunlevy" userId="dd4b9a8537dbe9d0" providerId="LiveId" clId="{1AD59B6B-3BE4-45F3-90B1-21B73DE7E037}" dt="2024-09-02T19:25:24.339" v="621" actId="20577"/>
          <ac:spMkLst>
            <pc:docMk/>
            <pc:sldMk cId="1508588292" sldId="342"/>
            <ac:spMk id="3" creationId="{C34A8630-9655-37EE-C42D-A33BD09AB850}"/>
          </ac:spMkLst>
        </pc:spChg>
        <pc:spChg chg="del">
          <ac:chgData name="Bess Dunlevy" userId="dd4b9a8537dbe9d0" providerId="LiveId" clId="{1AD59B6B-3BE4-45F3-90B1-21B73DE7E037}" dt="2024-09-02T19:25:08.201" v="615" actId="478"/>
          <ac:spMkLst>
            <pc:docMk/>
            <pc:sldMk cId="1508588292" sldId="342"/>
            <ac:spMk id="7" creationId="{818908A7-04AC-E40F-1D7D-B001344EF206}"/>
          </ac:spMkLst>
        </pc:spChg>
        <pc:spChg chg="add mod ord">
          <ac:chgData name="Bess Dunlevy" userId="dd4b9a8537dbe9d0" providerId="LiveId" clId="{1AD59B6B-3BE4-45F3-90B1-21B73DE7E037}" dt="2024-09-02T19:25:46.389" v="629" actId="167"/>
          <ac:spMkLst>
            <pc:docMk/>
            <pc:sldMk cId="1508588292" sldId="342"/>
            <ac:spMk id="11" creationId="{2A7FEA7F-C73C-DE94-99E9-F5E7E45C030C}"/>
          </ac:spMkLst>
        </pc:spChg>
        <pc:graphicFrameChg chg="del">
          <ac:chgData name="Bess Dunlevy" userId="dd4b9a8537dbe9d0" providerId="LiveId" clId="{1AD59B6B-3BE4-45F3-90B1-21B73DE7E037}" dt="2024-09-02T19:00:54.264" v="27" actId="478"/>
          <ac:graphicFrameMkLst>
            <pc:docMk/>
            <pc:sldMk cId="1508588292" sldId="342"/>
            <ac:graphicFrameMk id="6" creationId="{FED52A3D-60F8-3029-AA7C-73E409B3ADAC}"/>
          </ac:graphicFrameMkLst>
        </pc:graphicFrameChg>
        <pc:picChg chg="add mod ord">
          <ac:chgData name="Bess Dunlevy" userId="dd4b9a8537dbe9d0" providerId="LiveId" clId="{1AD59B6B-3BE4-45F3-90B1-21B73DE7E037}" dt="2024-09-02T19:26:23.918" v="632" actId="14861"/>
          <ac:picMkLst>
            <pc:docMk/>
            <pc:sldMk cId="1508588292" sldId="342"/>
            <ac:picMk id="5" creationId="{C7DE913D-B6EB-16D1-E1DC-FBC3B151E93C}"/>
          </ac:picMkLst>
        </pc:picChg>
        <pc:picChg chg="add mod">
          <ac:chgData name="Bess Dunlevy" userId="dd4b9a8537dbe9d0" providerId="LiveId" clId="{1AD59B6B-3BE4-45F3-90B1-21B73DE7E037}" dt="2024-09-02T19:25:31.781" v="622"/>
          <ac:picMkLst>
            <pc:docMk/>
            <pc:sldMk cId="1508588292" sldId="342"/>
            <ac:picMk id="8" creationId="{DE12D7CB-183F-B08C-5673-AF940131778B}"/>
          </ac:picMkLst>
        </pc:picChg>
        <pc:picChg chg="add mod">
          <ac:chgData name="Bess Dunlevy" userId="dd4b9a8537dbe9d0" providerId="LiveId" clId="{1AD59B6B-3BE4-45F3-90B1-21B73DE7E037}" dt="2024-09-02T19:25:35.137" v="623"/>
          <ac:picMkLst>
            <pc:docMk/>
            <pc:sldMk cId="1508588292" sldId="342"/>
            <ac:picMk id="9" creationId="{A0C56033-E36F-2FB1-1C4A-FC516915FDB0}"/>
          </ac:picMkLst>
        </pc:picChg>
        <pc:picChg chg="add mod">
          <ac:chgData name="Bess Dunlevy" userId="dd4b9a8537dbe9d0" providerId="LiveId" clId="{1AD59B6B-3BE4-45F3-90B1-21B73DE7E037}" dt="2024-09-02T19:25:36.943" v="624"/>
          <ac:picMkLst>
            <pc:docMk/>
            <pc:sldMk cId="1508588292" sldId="342"/>
            <ac:picMk id="10" creationId="{308CDC1E-E69D-F2F2-1EF8-5EF169463393}"/>
          </ac:picMkLst>
        </pc:picChg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3925531313" sldId="359"/>
        </pc:sldMkLst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2713879744" sldId="360"/>
        </pc:sldMkLst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1215575719" sldId="362"/>
        </pc:sldMkLst>
      </pc:sldChg>
      <pc:sldChg chg="addSp delSp modSp add mod">
        <pc:chgData name="Bess Dunlevy" userId="dd4b9a8537dbe9d0" providerId="LiveId" clId="{1AD59B6B-3BE4-45F3-90B1-21B73DE7E037}" dt="2024-09-02T19:25:41.567" v="626" actId="1076"/>
        <pc:sldMkLst>
          <pc:docMk/>
          <pc:sldMk cId="2010791182" sldId="363"/>
        </pc:sldMkLst>
        <pc:spChg chg="mod">
          <ac:chgData name="Bess Dunlevy" userId="dd4b9a8537dbe9d0" providerId="LiveId" clId="{1AD59B6B-3BE4-45F3-90B1-21B73DE7E037}" dt="2024-09-02T19:09:21.639" v="73" actId="1076"/>
          <ac:spMkLst>
            <pc:docMk/>
            <pc:sldMk cId="2010791182" sldId="363"/>
            <ac:spMk id="3" creationId="{C34A8630-9655-37EE-C42D-A33BD09AB850}"/>
          </ac:spMkLst>
        </pc:spChg>
        <pc:spChg chg="add mod ord">
          <ac:chgData name="Bess Dunlevy" userId="dd4b9a8537dbe9d0" providerId="LiveId" clId="{1AD59B6B-3BE4-45F3-90B1-21B73DE7E037}" dt="2024-09-02T19:08:55.318" v="38" actId="167"/>
          <ac:spMkLst>
            <pc:docMk/>
            <pc:sldMk cId="2010791182" sldId="363"/>
            <ac:spMk id="6" creationId="{4A82143A-CA1D-1C35-E5D4-C13DE06C0582}"/>
          </ac:spMkLst>
        </pc:spChg>
        <pc:spChg chg="del">
          <ac:chgData name="Bess Dunlevy" userId="dd4b9a8537dbe9d0" providerId="LiveId" clId="{1AD59B6B-3BE4-45F3-90B1-21B73DE7E037}" dt="2024-09-02T19:08:18.902" v="29" actId="478"/>
          <ac:spMkLst>
            <pc:docMk/>
            <pc:sldMk cId="2010791182" sldId="363"/>
            <ac:spMk id="7" creationId="{818908A7-04AC-E40F-1D7D-B001344EF206}"/>
          </ac:spMkLst>
        </pc:spChg>
        <pc:spChg chg="add del mod">
          <ac:chgData name="Bess Dunlevy" userId="dd4b9a8537dbe9d0" providerId="LiveId" clId="{1AD59B6B-3BE4-45F3-90B1-21B73DE7E037}" dt="2024-09-02T19:10:16.436" v="81" actId="478"/>
          <ac:spMkLst>
            <pc:docMk/>
            <pc:sldMk cId="2010791182" sldId="363"/>
            <ac:spMk id="8" creationId="{C79B8CAC-A5B5-B42B-904D-49901FB40C45}"/>
          </ac:spMkLst>
        </pc:spChg>
        <pc:spChg chg="add del mod">
          <ac:chgData name="Bess Dunlevy" userId="dd4b9a8537dbe9d0" providerId="LiveId" clId="{1AD59B6B-3BE4-45F3-90B1-21B73DE7E037}" dt="2024-09-02T19:13:47.051" v="93" actId="478"/>
          <ac:spMkLst>
            <pc:docMk/>
            <pc:sldMk cId="2010791182" sldId="363"/>
            <ac:spMk id="9" creationId="{03B3B9E1-D074-F2D1-4C33-7F8CFC5990E3}"/>
          </ac:spMkLst>
        </pc:spChg>
        <pc:spChg chg="add del mod">
          <ac:chgData name="Bess Dunlevy" userId="dd4b9a8537dbe9d0" providerId="LiveId" clId="{1AD59B6B-3BE4-45F3-90B1-21B73DE7E037}" dt="2024-09-02T19:18:40.622" v="196" actId="478"/>
          <ac:spMkLst>
            <pc:docMk/>
            <pc:sldMk cId="2010791182" sldId="363"/>
            <ac:spMk id="18" creationId="{7D9BEB19-AAFC-2664-69AD-40D84FFA355D}"/>
          </ac:spMkLst>
        </pc:spChg>
        <pc:spChg chg="add del mod">
          <ac:chgData name="Bess Dunlevy" userId="dd4b9a8537dbe9d0" providerId="LiveId" clId="{1AD59B6B-3BE4-45F3-90B1-21B73DE7E037}" dt="2024-09-02T19:18:40.047" v="195" actId="478"/>
          <ac:spMkLst>
            <pc:docMk/>
            <pc:sldMk cId="2010791182" sldId="363"/>
            <ac:spMk id="19" creationId="{CD809B96-730F-8D22-5287-7376A90F26E5}"/>
          </ac:spMkLst>
        </pc:spChg>
        <pc:spChg chg="add del mod">
          <ac:chgData name="Bess Dunlevy" userId="dd4b9a8537dbe9d0" providerId="LiveId" clId="{1AD59B6B-3BE4-45F3-90B1-21B73DE7E037}" dt="2024-09-02T19:18:41.918" v="198" actId="478"/>
          <ac:spMkLst>
            <pc:docMk/>
            <pc:sldMk cId="2010791182" sldId="363"/>
            <ac:spMk id="20" creationId="{75B477B1-E8C5-1462-E42F-06C8B15DF772}"/>
          </ac:spMkLst>
        </pc:spChg>
        <pc:spChg chg="add del mod">
          <ac:chgData name="Bess Dunlevy" userId="dd4b9a8537dbe9d0" providerId="LiveId" clId="{1AD59B6B-3BE4-45F3-90B1-21B73DE7E037}" dt="2024-09-02T19:18:41.245" v="197" actId="478"/>
          <ac:spMkLst>
            <pc:docMk/>
            <pc:sldMk cId="2010791182" sldId="363"/>
            <ac:spMk id="21" creationId="{9C51C831-32BD-D082-BD0B-8B60F84EDD86}"/>
          </ac:spMkLst>
        </pc:spChg>
        <pc:spChg chg="add mod">
          <ac:chgData name="Bess Dunlevy" userId="dd4b9a8537dbe9d0" providerId="LiveId" clId="{1AD59B6B-3BE4-45F3-90B1-21B73DE7E037}" dt="2024-09-02T19:19:19.415" v="208" actId="1076"/>
          <ac:spMkLst>
            <pc:docMk/>
            <pc:sldMk cId="2010791182" sldId="363"/>
            <ac:spMk id="22" creationId="{B8629A55-631E-4461-D900-37F513208124}"/>
          </ac:spMkLst>
        </pc:spChg>
        <pc:spChg chg="add mod">
          <ac:chgData name="Bess Dunlevy" userId="dd4b9a8537dbe9d0" providerId="LiveId" clId="{1AD59B6B-3BE4-45F3-90B1-21B73DE7E037}" dt="2024-09-02T19:20:08.987" v="223" actId="1076"/>
          <ac:spMkLst>
            <pc:docMk/>
            <pc:sldMk cId="2010791182" sldId="363"/>
            <ac:spMk id="23" creationId="{5C52988D-9AB7-43B4-DA47-37CDD96FC4E9}"/>
          </ac:spMkLst>
        </pc:spChg>
        <pc:spChg chg="add mod">
          <ac:chgData name="Bess Dunlevy" userId="dd4b9a8537dbe9d0" providerId="LiveId" clId="{1AD59B6B-3BE4-45F3-90B1-21B73DE7E037}" dt="2024-09-02T19:19:55.515" v="218" actId="688"/>
          <ac:spMkLst>
            <pc:docMk/>
            <pc:sldMk cId="2010791182" sldId="363"/>
            <ac:spMk id="24" creationId="{841656FF-B1A8-81A5-2C63-D819ADF9F18A}"/>
          </ac:spMkLst>
        </pc:spChg>
        <pc:spChg chg="add mod">
          <ac:chgData name="Bess Dunlevy" userId="dd4b9a8537dbe9d0" providerId="LiveId" clId="{1AD59B6B-3BE4-45F3-90B1-21B73DE7E037}" dt="2024-09-02T19:20:03.976" v="222" actId="1076"/>
          <ac:spMkLst>
            <pc:docMk/>
            <pc:sldMk cId="2010791182" sldId="363"/>
            <ac:spMk id="25" creationId="{E77FCAAD-FDEF-0517-63FD-D52F4E568092}"/>
          </ac:spMkLst>
        </pc:spChg>
        <pc:spChg chg="add mod">
          <ac:chgData name="Bess Dunlevy" userId="dd4b9a8537dbe9d0" providerId="LiveId" clId="{1AD59B6B-3BE4-45F3-90B1-21B73DE7E037}" dt="2024-09-02T19:20:14.898" v="227" actId="1076"/>
          <ac:spMkLst>
            <pc:docMk/>
            <pc:sldMk cId="2010791182" sldId="363"/>
            <ac:spMk id="26" creationId="{23ED19AE-058F-FAFC-03E5-026360D28A76}"/>
          </ac:spMkLst>
        </pc:spChg>
        <pc:spChg chg="add mod">
          <ac:chgData name="Bess Dunlevy" userId="dd4b9a8537dbe9d0" providerId="LiveId" clId="{1AD59B6B-3BE4-45F3-90B1-21B73DE7E037}" dt="2024-09-02T19:20:22.923" v="233" actId="1076"/>
          <ac:spMkLst>
            <pc:docMk/>
            <pc:sldMk cId="2010791182" sldId="363"/>
            <ac:spMk id="27" creationId="{21190C24-D0C3-F446-911C-8BAC7C8E4E64}"/>
          </ac:spMkLst>
        </pc:spChg>
        <pc:spChg chg="add mod">
          <ac:chgData name="Bess Dunlevy" userId="dd4b9a8537dbe9d0" providerId="LiveId" clId="{1AD59B6B-3BE4-45F3-90B1-21B73DE7E037}" dt="2024-09-02T19:20:31.391" v="237" actId="1076"/>
          <ac:spMkLst>
            <pc:docMk/>
            <pc:sldMk cId="2010791182" sldId="363"/>
            <ac:spMk id="28" creationId="{1162D4B7-E492-0895-2BDF-7E10BF718756}"/>
          </ac:spMkLst>
        </pc:spChg>
        <pc:spChg chg="add mod">
          <ac:chgData name="Bess Dunlevy" userId="dd4b9a8537dbe9d0" providerId="LiveId" clId="{1AD59B6B-3BE4-45F3-90B1-21B73DE7E037}" dt="2024-09-02T19:20:39.744" v="241" actId="1076"/>
          <ac:spMkLst>
            <pc:docMk/>
            <pc:sldMk cId="2010791182" sldId="363"/>
            <ac:spMk id="29" creationId="{69396BBA-F418-86E8-406E-FB6066C6ED7C}"/>
          </ac:spMkLst>
        </pc:spChg>
        <pc:spChg chg="add mod">
          <ac:chgData name="Bess Dunlevy" userId="dd4b9a8537dbe9d0" providerId="LiveId" clId="{1AD59B6B-3BE4-45F3-90B1-21B73DE7E037}" dt="2024-09-02T19:20:46.840" v="245" actId="1076"/>
          <ac:spMkLst>
            <pc:docMk/>
            <pc:sldMk cId="2010791182" sldId="363"/>
            <ac:spMk id="30" creationId="{D03D9415-1574-F999-BC29-3888285AC08A}"/>
          </ac:spMkLst>
        </pc:spChg>
        <pc:spChg chg="add mod">
          <ac:chgData name="Bess Dunlevy" userId="dd4b9a8537dbe9d0" providerId="LiveId" clId="{1AD59B6B-3BE4-45F3-90B1-21B73DE7E037}" dt="2024-09-02T19:20:54.997" v="248" actId="688"/>
          <ac:spMkLst>
            <pc:docMk/>
            <pc:sldMk cId="2010791182" sldId="363"/>
            <ac:spMk id="31" creationId="{292A975E-F8F4-0A7C-0017-037C6B6B161B}"/>
          </ac:spMkLst>
        </pc:spChg>
        <pc:spChg chg="add mod">
          <ac:chgData name="Bess Dunlevy" userId="dd4b9a8537dbe9d0" providerId="LiveId" clId="{1AD59B6B-3BE4-45F3-90B1-21B73DE7E037}" dt="2024-09-02T19:22:33.810" v="362" actId="1076"/>
          <ac:spMkLst>
            <pc:docMk/>
            <pc:sldMk cId="2010791182" sldId="363"/>
            <ac:spMk id="32" creationId="{B1FBB402-94B1-1F59-9BA1-9C64F5CDBDCB}"/>
          </ac:spMkLst>
        </pc:spChg>
        <pc:spChg chg="add del mod">
          <ac:chgData name="Bess Dunlevy" userId="dd4b9a8537dbe9d0" providerId="LiveId" clId="{1AD59B6B-3BE4-45F3-90B1-21B73DE7E037}" dt="2024-09-02T19:22:06.199" v="329" actId="478"/>
          <ac:spMkLst>
            <pc:docMk/>
            <pc:sldMk cId="2010791182" sldId="363"/>
            <ac:spMk id="33" creationId="{14F0C47B-7A00-F5F2-F3A3-1BB09B75CA63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4" creationId="{4CEF332F-33B6-207F-2621-C24CED9B2DC5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5" creationId="{3380D098-85FA-E4D2-AD52-A1C51DF4E1A2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6" creationId="{D12B72A5-03E1-9B02-EE6D-73646E5BE368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7" creationId="{DC20AA0C-8AFA-1CDF-3AFA-C6F6706050A2}"/>
          </ac:spMkLst>
        </pc:spChg>
        <pc:spChg chg="add mod">
          <ac:chgData name="Bess Dunlevy" userId="dd4b9a8537dbe9d0" providerId="LiveId" clId="{1AD59B6B-3BE4-45F3-90B1-21B73DE7E037}" dt="2024-09-02T19:23:30.468" v="450" actId="1076"/>
          <ac:spMkLst>
            <pc:docMk/>
            <pc:sldMk cId="2010791182" sldId="363"/>
            <ac:spMk id="38" creationId="{2CFDCD6F-6DA4-038D-2613-D21804448123}"/>
          </ac:spMkLst>
        </pc:spChg>
        <pc:spChg chg="add mod">
          <ac:chgData name="Bess Dunlevy" userId="dd4b9a8537dbe9d0" providerId="LiveId" clId="{1AD59B6B-3BE4-45F3-90B1-21B73DE7E037}" dt="2024-09-02T19:23:50.914" v="475" actId="20577"/>
          <ac:spMkLst>
            <pc:docMk/>
            <pc:sldMk cId="2010791182" sldId="363"/>
            <ac:spMk id="39" creationId="{A337DC0E-860D-DFBF-FB69-B14835682904}"/>
          </ac:spMkLst>
        </pc:spChg>
        <pc:spChg chg="add mod">
          <ac:chgData name="Bess Dunlevy" userId="dd4b9a8537dbe9d0" providerId="LiveId" clId="{1AD59B6B-3BE4-45F3-90B1-21B73DE7E037}" dt="2024-09-02T19:24:55.966" v="613" actId="1076"/>
          <ac:spMkLst>
            <pc:docMk/>
            <pc:sldMk cId="2010791182" sldId="363"/>
            <ac:spMk id="40" creationId="{139D29F5-0292-51CB-7BC7-4BB4DC235050}"/>
          </ac:spMkLst>
        </pc:spChg>
        <pc:spChg chg="add mod">
          <ac:chgData name="Bess Dunlevy" userId="dd4b9a8537dbe9d0" providerId="LiveId" clId="{1AD59B6B-3BE4-45F3-90B1-21B73DE7E037}" dt="2024-09-02T19:24:46.005" v="588" actId="20577"/>
          <ac:spMkLst>
            <pc:docMk/>
            <pc:sldMk cId="2010791182" sldId="363"/>
            <ac:spMk id="41" creationId="{26C5CAED-FA68-6C0B-0A5C-CF3B202F67D6}"/>
          </ac:spMkLst>
        </pc:spChg>
        <pc:spChg chg="add mod">
          <ac:chgData name="Bess Dunlevy" userId="dd4b9a8537dbe9d0" providerId="LiveId" clId="{1AD59B6B-3BE4-45F3-90B1-21B73DE7E037}" dt="2024-09-02T19:24:40.267" v="565" actId="20577"/>
          <ac:spMkLst>
            <pc:docMk/>
            <pc:sldMk cId="2010791182" sldId="363"/>
            <ac:spMk id="42" creationId="{CB1B2EAF-0260-B13D-1F8E-48C14F2FF903}"/>
          </ac:spMkLst>
        </pc:spChg>
        <pc:spChg chg="add mod">
          <ac:chgData name="Bess Dunlevy" userId="dd4b9a8537dbe9d0" providerId="LiveId" clId="{1AD59B6B-3BE4-45F3-90B1-21B73DE7E037}" dt="2024-09-02T19:24:31.619" v="536" actId="20577"/>
          <ac:spMkLst>
            <pc:docMk/>
            <pc:sldMk cId="2010791182" sldId="363"/>
            <ac:spMk id="43" creationId="{448B2EF0-79A3-7DF7-586B-6EF6EF158B93}"/>
          </ac:spMkLst>
        </pc:spChg>
        <pc:spChg chg="add mod">
          <ac:chgData name="Bess Dunlevy" userId="dd4b9a8537dbe9d0" providerId="LiveId" clId="{1AD59B6B-3BE4-45F3-90B1-21B73DE7E037}" dt="2024-09-02T19:24:20.494" v="500" actId="20577"/>
          <ac:spMkLst>
            <pc:docMk/>
            <pc:sldMk cId="2010791182" sldId="363"/>
            <ac:spMk id="44" creationId="{0EE0E06F-6267-9449-3088-7B39383B5E0A}"/>
          </ac:spMkLst>
        </pc:spChg>
        <pc:picChg chg="del">
          <ac:chgData name="Bess Dunlevy" userId="dd4b9a8537dbe9d0" providerId="LiveId" clId="{1AD59B6B-3BE4-45F3-90B1-21B73DE7E037}" dt="2024-09-02T19:08:19.892" v="30" actId="478"/>
          <ac:picMkLst>
            <pc:docMk/>
            <pc:sldMk cId="2010791182" sldId="363"/>
            <ac:picMk id="2" creationId="{16BCC30B-76FD-AAF7-2EDE-3A53C6542D6B}"/>
          </ac:picMkLst>
        </pc:picChg>
        <pc:picChg chg="add mod ord">
          <ac:chgData name="Bess Dunlevy" userId="dd4b9a8537dbe9d0" providerId="LiveId" clId="{1AD59B6B-3BE4-45F3-90B1-21B73DE7E037}" dt="2024-09-02T19:25:41.567" v="626" actId="1076"/>
          <ac:picMkLst>
            <pc:docMk/>
            <pc:sldMk cId="2010791182" sldId="363"/>
            <ac:picMk id="5" creationId="{C2FDB163-7322-7DDC-96FF-18A24293ED9D}"/>
          </ac:picMkLst>
        </pc:picChg>
        <pc:cxnChg chg="add del mod">
          <ac:chgData name="Bess Dunlevy" userId="dd4b9a8537dbe9d0" providerId="LiveId" clId="{1AD59B6B-3BE4-45F3-90B1-21B73DE7E037}" dt="2024-09-02T19:14:36.068" v="102" actId="478"/>
          <ac:cxnSpMkLst>
            <pc:docMk/>
            <pc:sldMk cId="2010791182" sldId="363"/>
            <ac:cxnSpMk id="11" creationId="{BE9CB5DF-127C-6528-8DB5-9748AA2131A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7FEA7F-C73C-DE94-99E9-F5E7E45C030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EF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DE913D-B6EB-16D1-E1DC-FBC3B151E93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95854" y="136350"/>
            <a:ext cx="75007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de</a:t>
            </a:r>
            <a:br>
              <a:rPr lang="en-US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fr-FR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diagramme PDCA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A82143A-CA1D-1C35-E5D4-C13DE06C05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EF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FDB163-7322-7DDC-96FF-18A24293ED9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5045947" y="3118715"/>
            <a:ext cx="2100105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Cycle d’amélioration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continue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8629A55-631E-4461-D900-37F513208124}"/>
              </a:ext>
            </a:extLst>
          </p:cNvPr>
          <p:cNvSpPr/>
          <p:nvPr/>
        </p:nvSpPr>
        <p:spPr>
          <a:xfrm>
            <a:off x="2865454" y="198456"/>
            <a:ext cx="6461089" cy="6282152"/>
          </a:xfrm>
          <a:prstGeom prst="ellipse">
            <a:avLst/>
          </a:prstGeom>
          <a:noFill/>
          <a:ln w="762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5C52988D-9AB7-43B4-DA47-37CDD96FC4E9}"/>
              </a:ext>
            </a:extLst>
          </p:cNvPr>
          <p:cNvSpPr/>
          <p:nvPr/>
        </p:nvSpPr>
        <p:spPr>
          <a:xfrm rot="2151777">
            <a:off x="3087018" y="1594239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841656FF-B1A8-81A5-2C63-D819ADF9F18A}"/>
              </a:ext>
            </a:extLst>
          </p:cNvPr>
          <p:cNvSpPr/>
          <p:nvPr/>
        </p:nvSpPr>
        <p:spPr>
          <a:xfrm rot="4274931">
            <a:off x="5186626" y="102059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E77FCAAD-FDEF-0517-63FD-D52F4E568092}"/>
              </a:ext>
            </a:extLst>
          </p:cNvPr>
          <p:cNvSpPr/>
          <p:nvPr/>
        </p:nvSpPr>
        <p:spPr>
          <a:xfrm rot="7137237">
            <a:off x="7536206" y="488901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23ED19AE-058F-FAFC-03E5-026360D28A76}"/>
              </a:ext>
            </a:extLst>
          </p:cNvPr>
          <p:cNvSpPr/>
          <p:nvPr/>
        </p:nvSpPr>
        <p:spPr>
          <a:xfrm rot="20864192">
            <a:off x="2766798" y="4177921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21190C24-D0C3-F446-911C-8BAC7C8E4E64}"/>
              </a:ext>
            </a:extLst>
          </p:cNvPr>
          <p:cNvSpPr/>
          <p:nvPr/>
        </p:nvSpPr>
        <p:spPr>
          <a:xfrm rot="18956716">
            <a:off x="4145097" y="5850660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1162D4B7-E492-0895-2BDF-7E10BF718756}"/>
              </a:ext>
            </a:extLst>
          </p:cNvPr>
          <p:cNvSpPr/>
          <p:nvPr/>
        </p:nvSpPr>
        <p:spPr>
          <a:xfrm rot="16200000">
            <a:off x="6378798" y="6232813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69396BBA-F418-86E8-406E-FB6066C6ED7C}"/>
              </a:ext>
            </a:extLst>
          </p:cNvPr>
          <p:cNvSpPr/>
          <p:nvPr/>
        </p:nvSpPr>
        <p:spPr>
          <a:xfrm rot="13008925">
            <a:off x="8256503" y="5253832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D03D9415-1574-F999-BC29-3888285AC08A}"/>
              </a:ext>
            </a:extLst>
          </p:cNvPr>
          <p:cNvSpPr/>
          <p:nvPr/>
        </p:nvSpPr>
        <p:spPr>
          <a:xfrm rot="10800000">
            <a:off x="9095431" y="3253153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292A975E-F8F4-0A7C-0017-037C6B6B161B}"/>
              </a:ext>
            </a:extLst>
          </p:cNvPr>
          <p:cNvSpPr/>
          <p:nvPr/>
        </p:nvSpPr>
        <p:spPr>
          <a:xfrm rot="9269343">
            <a:off x="8785607" y="1872145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2" name="Google Shape;90;p1">
            <a:extLst>
              <a:ext uri="{FF2B5EF4-FFF2-40B4-BE49-F238E27FC236}">
                <a16:creationId xmlns:a16="http://schemas.microsoft.com/office/drawing/2014/main" id="{B1FBB402-94B1-1F59-9BA1-9C64F5CDBDCB}"/>
              </a:ext>
            </a:extLst>
          </p:cNvPr>
          <p:cNvSpPr txBox="1"/>
          <p:nvPr/>
        </p:nvSpPr>
        <p:spPr>
          <a:xfrm>
            <a:off x="8272128" y="143516"/>
            <a:ext cx="2100105" cy="73862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1. Identifier un problème/une opportunité</a:t>
            </a:r>
          </a:p>
        </p:txBody>
      </p:sp>
      <p:sp>
        <p:nvSpPr>
          <p:cNvPr id="34" name="Google Shape;90;p1">
            <a:extLst>
              <a:ext uri="{FF2B5EF4-FFF2-40B4-BE49-F238E27FC236}">
                <a16:creationId xmlns:a16="http://schemas.microsoft.com/office/drawing/2014/main" id="{4CEF332F-33B6-207F-2621-C24CED9B2DC5}"/>
              </a:ext>
            </a:extLst>
          </p:cNvPr>
          <p:cNvSpPr txBox="1"/>
          <p:nvPr/>
        </p:nvSpPr>
        <p:spPr>
          <a:xfrm>
            <a:off x="9259046" y="1048801"/>
            <a:ext cx="2100105" cy="30773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2. Clarifier l’objectif</a:t>
            </a:r>
          </a:p>
        </p:txBody>
      </p:sp>
      <p:sp>
        <p:nvSpPr>
          <p:cNvPr id="35" name="Google Shape;90;p1">
            <a:extLst>
              <a:ext uri="{FF2B5EF4-FFF2-40B4-BE49-F238E27FC236}">
                <a16:creationId xmlns:a16="http://schemas.microsoft.com/office/drawing/2014/main" id="{3380D098-85FA-E4D2-AD52-A1C51DF4E1A2}"/>
              </a:ext>
            </a:extLst>
          </p:cNvPr>
          <p:cNvSpPr txBox="1"/>
          <p:nvPr/>
        </p:nvSpPr>
        <p:spPr>
          <a:xfrm>
            <a:off x="9557655" y="2140149"/>
            <a:ext cx="2100105" cy="30773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3. Définir des objectifs</a:t>
            </a:r>
          </a:p>
        </p:txBody>
      </p:sp>
      <p:sp>
        <p:nvSpPr>
          <p:cNvPr id="36" name="Google Shape;90;p1">
            <a:extLst>
              <a:ext uri="{FF2B5EF4-FFF2-40B4-BE49-F238E27FC236}">
                <a16:creationId xmlns:a16="http://schemas.microsoft.com/office/drawing/2014/main" id="{D12B72A5-03E1-9B02-EE6D-73646E5BE368}"/>
              </a:ext>
            </a:extLst>
          </p:cNvPr>
          <p:cNvSpPr txBox="1"/>
          <p:nvPr/>
        </p:nvSpPr>
        <p:spPr>
          <a:xfrm>
            <a:off x="9814595" y="3103479"/>
            <a:ext cx="2100105" cy="52318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4. Créer un plan d’action</a:t>
            </a:r>
          </a:p>
        </p:txBody>
      </p:sp>
      <p:sp>
        <p:nvSpPr>
          <p:cNvPr id="37" name="Google Shape;90;p1">
            <a:extLst>
              <a:ext uri="{FF2B5EF4-FFF2-40B4-BE49-F238E27FC236}">
                <a16:creationId xmlns:a16="http://schemas.microsoft.com/office/drawing/2014/main" id="{DC20AA0C-8AFA-1CDF-3AFA-C6F6706050A2}"/>
              </a:ext>
            </a:extLst>
          </p:cNvPr>
          <p:cNvSpPr txBox="1"/>
          <p:nvPr/>
        </p:nvSpPr>
        <p:spPr>
          <a:xfrm>
            <a:off x="9259047" y="4748784"/>
            <a:ext cx="2100105" cy="52318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5. Collecter des informations</a:t>
            </a:r>
          </a:p>
        </p:txBody>
      </p:sp>
      <p:sp>
        <p:nvSpPr>
          <p:cNvPr id="38" name="Google Shape;90;p1">
            <a:extLst>
              <a:ext uri="{FF2B5EF4-FFF2-40B4-BE49-F238E27FC236}">
                <a16:creationId xmlns:a16="http://schemas.microsoft.com/office/drawing/2014/main" id="{2CFDCD6F-6DA4-038D-2613-D21804448123}"/>
              </a:ext>
            </a:extLst>
          </p:cNvPr>
          <p:cNvSpPr txBox="1"/>
          <p:nvPr/>
        </p:nvSpPr>
        <p:spPr>
          <a:xfrm>
            <a:off x="8771943" y="6208027"/>
            <a:ext cx="2100105" cy="52318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6. Analyser les données</a:t>
            </a:r>
          </a:p>
        </p:txBody>
      </p:sp>
      <p:sp>
        <p:nvSpPr>
          <p:cNvPr id="39" name="Google Shape;90;p1">
            <a:extLst>
              <a:ext uri="{FF2B5EF4-FFF2-40B4-BE49-F238E27FC236}">
                <a16:creationId xmlns:a16="http://schemas.microsoft.com/office/drawing/2014/main" id="{A337DC0E-860D-DFBF-FB69-B14835682904}"/>
              </a:ext>
            </a:extLst>
          </p:cNvPr>
          <p:cNvSpPr txBox="1"/>
          <p:nvPr/>
        </p:nvSpPr>
        <p:spPr>
          <a:xfrm>
            <a:off x="1508343" y="6208027"/>
            <a:ext cx="2100105" cy="52318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7. Développer des solutions</a:t>
            </a:r>
          </a:p>
        </p:txBody>
      </p:sp>
      <p:sp>
        <p:nvSpPr>
          <p:cNvPr id="40" name="Google Shape;90;p1">
            <a:extLst>
              <a:ext uri="{FF2B5EF4-FFF2-40B4-BE49-F238E27FC236}">
                <a16:creationId xmlns:a16="http://schemas.microsoft.com/office/drawing/2014/main" id="{139D29F5-0292-51CB-7BC7-4BB4DC235050}"/>
              </a:ext>
            </a:extLst>
          </p:cNvPr>
          <p:cNvSpPr txBox="1"/>
          <p:nvPr/>
        </p:nvSpPr>
        <p:spPr>
          <a:xfrm>
            <a:off x="1939328" y="143516"/>
            <a:ext cx="2100105" cy="52318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12. Affiner et pérenniser</a:t>
            </a:r>
          </a:p>
        </p:txBody>
      </p:sp>
      <p:sp>
        <p:nvSpPr>
          <p:cNvPr id="41" name="Google Shape;90;p1">
            <a:extLst>
              <a:ext uri="{FF2B5EF4-FFF2-40B4-BE49-F238E27FC236}">
                <a16:creationId xmlns:a16="http://schemas.microsoft.com/office/drawing/2014/main" id="{26C5CAED-FA68-6C0B-0A5C-CF3B202F67D6}"/>
              </a:ext>
            </a:extLst>
          </p:cNvPr>
          <p:cNvSpPr txBox="1"/>
          <p:nvPr/>
        </p:nvSpPr>
        <p:spPr>
          <a:xfrm>
            <a:off x="661637" y="1048801"/>
            <a:ext cx="2100105" cy="30773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11. Suivre l’efficacité</a:t>
            </a:r>
          </a:p>
        </p:txBody>
      </p:sp>
      <p:sp>
        <p:nvSpPr>
          <p:cNvPr id="42" name="Google Shape;90;p1">
            <a:extLst>
              <a:ext uri="{FF2B5EF4-FFF2-40B4-BE49-F238E27FC236}">
                <a16:creationId xmlns:a16="http://schemas.microsoft.com/office/drawing/2014/main" id="{CB1B2EAF-0260-B13D-1F8E-48C14F2FF903}"/>
              </a:ext>
            </a:extLst>
          </p:cNvPr>
          <p:cNvSpPr txBox="1"/>
          <p:nvPr/>
        </p:nvSpPr>
        <p:spPr>
          <a:xfrm>
            <a:off x="378618" y="2140149"/>
            <a:ext cx="2100105" cy="73862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10. Mettre en œuvre pleinement les solutions</a:t>
            </a:r>
          </a:p>
        </p:txBody>
      </p:sp>
      <p:sp>
        <p:nvSpPr>
          <p:cNvPr id="43" name="Google Shape;90;p1">
            <a:extLst>
              <a:ext uri="{FF2B5EF4-FFF2-40B4-BE49-F238E27FC236}">
                <a16:creationId xmlns:a16="http://schemas.microsoft.com/office/drawing/2014/main" id="{448B2EF0-79A3-7DF7-586B-6EF6EF158B93}"/>
              </a:ext>
            </a:extLst>
          </p:cNvPr>
          <p:cNvSpPr txBox="1"/>
          <p:nvPr/>
        </p:nvSpPr>
        <p:spPr>
          <a:xfrm>
            <a:off x="453847" y="3103479"/>
            <a:ext cx="2100105" cy="73862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9. Vérifier les résultats : les objectifs ont-ils été atteints ?</a:t>
            </a:r>
          </a:p>
        </p:txBody>
      </p:sp>
      <p:sp>
        <p:nvSpPr>
          <p:cNvPr id="44" name="Google Shape;90;p1">
            <a:extLst>
              <a:ext uri="{FF2B5EF4-FFF2-40B4-BE49-F238E27FC236}">
                <a16:creationId xmlns:a16="http://schemas.microsoft.com/office/drawing/2014/main" id="{0EE0E06F-6267-9449-3088-7B39383B5E0A}"/>
              </a:ext>
            </a:extLst>
          </p:cNvPr>
          <p:cNvSpPr txBox="1"/>
          <p:nvPr/>
        </p:nvSpPr>
        <p:spPr>
          <a:xfrm>
            <a:off x="661638" y="4748784"/>
            <a:ext cx="2100105" cy="30773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8. Tester les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956918-EC35-D643-5837-7499B4B838CB}"/>
              </a:ext>
            </a:extLst>
          </p:cNvPr>
          <p:cNvSpPr txBox="1"/>
          <p:nvPr/>
        </p:nvSpPr>
        <p:spPr>
          <a:xfrm>
            <a:off x="3048000" y="658577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Fourni par </a:t>
            </a:r>
            <a:r>
              <a:rPr lang="fr-FR" sz="1200" i="1" dirty="0" err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Smartsheet</a:t>
            </a:r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, Inc.</a:t>
            </a:r>
            <a:endParaRPr lang="en-US" sz="11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3121</TotalTime>
  <Words>196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Lemon Tree</cp:lastModifiedBy>
  <cp:revision>93</cp:revision>
  <dcterms:created xsi:type="dcterms:W3CDTF">2022-05-22T18:55:25Z</dcterms:created>
  <dcterms:modified xsi:type="dcterms:W3CDTF">2025-04-10T11:39:24Z</dcterms:modified>
</cp:coreProperties>
</file>