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embeddedFontLst>
    <p:embeddedFont>
      <p:font typeface="Century Gothic" panose="020B0502020202020204" pitchFamily="34" charset="0"/>
      <p:regular r:id="rId9"/>
      <p:bold r:id="rId10"/>
      <p:italic r:id="rId11"/>
      <p:boldItalic r:id="rId1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F95B8A5-71AA-40CD-AC9F-8E0C21FC9A33}">
  <a:tblStyle styleId="{3F95B8A5-71AA-40CD-AC9F-8E0C21FC9A33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BF5"/>
          </a:solidFill>
        </a:fill>
      </a:tcStyle>
    </a:wholeTbl>
    <a:band1H>
      <a:tcTxStyle b="off" i="off"/>
      <a:tcStyle>
        <a:tcBdr/>
        <a:fill>
          <a:solidFill>
            <a:srgbClr val="CDD4EA"/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rgbClr val="CDD4EA"/>
          </a:solidFill>
        </a:fill>
      </a:tcStyle>
    </a:band1V>
    <a:band2V>
      <a:tcTxStyle b="off" i="off"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58"/>
  </p:normalViewPr>
  <p:slideViewPr>
    <p:cSldViewPr snapToGrid="0">
      <p:cViewPr varScale="1">
        <p:scale>
          <a:sx n="120" d="100"/>
          <a:sy n="120" d="100"/>
        </p:scale>
        <p:origin x="80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f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1" name="Google Shape;11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8" name="Google Shape;12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5" name="Google Shape;14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2" name="Google Shape;162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3" name="Google Shape;163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fr"/>
              <a:t>6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4000">
              <a:srgbClr val="EDEDED"/>
            </a:gs>
            <a:gs pos="68000">
              <a:srgbClr val="DBDBDB"/>
            </a:gs>
            <a:gs pos="98000">
              <a:srgbClr val="C9C9C9"/>
            </a:gs>
            <a:gs pos="100000">
              <a:srgbClr val="C9C9C9"/>
            </a:gs>
          </a:gsLst>
          <a:lin ang="8100000" scaled="0"/>
        </a:gra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12956" y="845289"/>
            <a:ext cx="5667460" cy="5167422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3"/>
          <p:cNvSpPr txBox="1"/>
          <p:nvPr/>
        </p:nvSpPr>
        <p:spPr>
          <a:xfrm>
            <a:off x="179225" y="112660"/>
            <a:ext cx="5667461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200"/>
              <a:buFont typeface="Century Gothic"/>
              <a:buNone/>
            </a:pPr>
            <a:r>
              <a:rPr lang="fr" sz="3200" b="1" i="0" u="none" strike="noStrike" cap="none" dirty="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Modèle de cycle PDCA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24912" y="0"/>
            <a:ext cx="6742175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4"/>
          <p:cNvSpPr/>
          <p:nvPr/>
        </p:nvSpPr>
        <p:spPr>
          <a:xfrm>
            <a:off x="2865454" y="198455"/>
            <a:ext cx="6461089" cy="6461089"/>
          </a:xfrm>
          <a:prstGeom prst="ellipse">
            <a:avLst/>
          </a:prstGeom>
          <a:noFill/>
          <a:ln w="76200" cap="flat" cmpd="sng">
            <a:solidFill>
              <a:srgbClr val="595959"/>
            </a:solidFill>
            <a:prstDash val="dot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14"/>
          <p:cNvSpPr/>
          <p:nvPr/>
        </p:nvSpPr>
        <p:spPr>
          <a:xfrm rot="2151777">
            <a:off x="3087018" y="1594239"/>
            <a:ext cx="462224" cy="351692"/>
          </a:xfrm>
          <a:prstGeom prst="triangle">
            <a:avLst>
              <a:gd name="adj" fmla="val 50000"/>
            </a:avLst>
          </a:prstGeom>
          <a:solidFill>
            <a:srgbClr val="5959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14"/>
          <p:cNvSpPr/>
          <p:nvPr/>
        </p:nvSpPr>
        <p:spPr>
          <a:xfrm rot="4274931">
            <a:off x="5186626" y="102059"/>
            <a:ext cx="462224" cy="351692"/>
          </a:xfrm>
          <a:prstGeom prst="triangle">
            <a:avLst>
              <a:gd name="adj" fmla="val 50000"/>
            </a:avLst>
          </a:prstGeom>
          <a:solidFill>
            <a:srgbClr val="5959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14"/>
          <p:cNvSpPr/>
          <p:nvPr/>
        </p:nvSpPr>
        <p:spPr>
          <a:xfrm rot="7137237">
            <a:off x="7536206" y="488901"/>
            <a:ext cx="462224" cy="351692"/>
          </a:xfrm>
          <a:prstGeom prst="triangle">
            <a:avLst>
              <a:gd name="adj" fmla="val 50000"/>
            </a:avLst>
          </a:prstGeom>
          <a:solidFill>
            <a:srgbClr val="5959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14"/>
          <p:cNvSpPr/>
          <p:nvPr/>
        </p:nvSpPr>
        <p:spPr>
          <a:xfrm rot="-735808">
            <a:off x="2766798" y="4177921"/>
            <a:ext cx="462224" cy="351692"/>
          </a:xfrm>
          <a:prstGeom prst="triangle">
            <a:avLst>
              <a:gd name="adj" fmla="val 50000"/>
            </a:avLst>
          </a:prstGeom>
          <a:solidFill>
            <a:srgbClr val="5959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14"/>
          <p:cNvSpPr/>
          <p:nvPr/>
        </p:nvSpPr>
        <p:spPr>
          <a:xfrm rot="-2643284">
            <a:off x="4145096" y="6008768"/>
            <a:ext cx="462224" cy="351692"/>
          </a:xfrm>
          <a:prstGeom prst="triangle">
            <a:avLst>
              <a:gd name="adj" fmla="val 50000"/>
            </a:avLst>
          </a:prstGeom>
          <a:solidFill>
            <a:srgbClr val="5959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14"/>
          <p:cNvSpPr/>
          <p:nvPr/>
        </p:nvSpPr>
        <p:spPr>
          <a:xfrm rot="-5400000">
            <a:off x="6363558" y="6448246"/>
            <a:ext cx="462224" cy="351692"/>
          </a:xfrm>
          <a:prstGeom prst="triangle">
            <a:avLst>
              <a:gd name="adj" fmla="val 50000"/>
            </a:avLst>
          </a:prstGeom>
          <a:solidFill>
            <a:srgbClr val="5959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14"/>
          <p:cNvSpPr/>
          <p:nvPr/>
        </p:nvSpPr>
        <p:spPr>
          <a:xfrm rot="-8591075">
            <a:off x="8384953" y="5284312"/>
            <a:ext cx="462224" cy="351692"/>
          </a:xfrm>
          <a:prstGeom prst="triangle">
            <a:avLst>
              <a:gd name="adj" fmla="val 50000"/>
            </a:avLst>
          </a:prstGeom>
          <a:solidFill>
            <a:srgbClr val="5959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14"/>
          <p:cNvSpPr/>
          <p:nvPr/>
        </p:nvSpPr>
        <p:spPr>
          <a:xfrm rot="10800000">
            <a:off x="9095431" y="3253153"/>
            <a:ext cx="462224" cy="351692"/>
          </a:xfrm>
          <a:prstGeom prst="triangle">
            <a:avLst>
              <a:gd name="adj" fmla="val 50000"/>
            </a:avLst>
          </a:prstGeom>
          <a:solidFill>
            <a:srgbClr val="5959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14"/>
          <p:cNvSpPr/>
          <p:nvPr/>
        </p:nvSpPr>
        <p:spPr>
          <a:xfrm rot="9269343">
            <a:off x="8785607" y="1872145"/>
            <a:ext cx="462224" cy="351692"/>
          </a:xfrm>
          <a:prstGeom prst="triangle">
            <a:avLst>
              <a:gd name="adj" fmla="val 50000"/>
            </a:avLst>
          </a:prstGeom>
          <a:solidFill>
            <a:srgbClr val="5959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14"/>
          <p:cNvSpPr txBox="1"/>
          <p:nvPr/>
        </p:nvSpPr>
        <p:spPr>
          <a:xfrm>
            <a:off x="9709219" y="1639868"/>
            <a:ext cx="2100105" cy="553957"/>
          </a:xfrm>
          <a:prstGeom prst="rect">
            <a:avLst/>
          </a:prstGeom>
          <a:solidFill>
            <a:srgbClr val="D8E2F3"/>
          </a:solidFill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500"/>
              <a:buFont typeface="Arial"/>
              <a:buChar char="•"/>
            </a:pPr>
            <a:r>
              <a:rPr lang="fr" sz="1500" b="1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Description</a:t>
            </a:r>
            <a:endParaRPr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500"/>
              <a:buFont typeface="Arial"/>
              <a:buChar char="•"/>
            </a:pPr>
            <a:r>
              <a:rPr lang="fr" sz="1500" b="1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Description</a:t>
            </a:r>
            <a:endParaRPr/>
          </a:p>
        </p:txBody>
      </p:sp>
      <p:pic>
        <p:nvPicPr>
          <p:cNvPr id="108" name="Google Shape;108;p14" descr="Dessin de calendrier journalier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294658" y="277905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Google Shape;113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18816" y="0"/>
            <a:ext cx="6754367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15"/>
          <p:cNvSpPr/>
          <p:nvPr/>
        </p:nvSpPr>
        <p:spPr>
          <a:xfrm>
            <a:off x="2865454" y="198455"/>
            <a:ext cx="6461089" cy="6461089"/>
          </a:xfrm>
          <a:prstGeom prst="ellipse">
            <a:avLst/>
          </a:prstGeom>
          <a:noFill/>
          <a:ln w="76200" cap="flat" cmpd="sng">
            <a:solidFill>
              <a:srgbClr val="595959"/>
            </a:solidFill>
            <a:prstDash val="dot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p15"/>
          <p:cNvSpPr/>
          <p:nvPr/>
        </p:nvSpPr>
        <p:spPr>
          <a:xfrm rot="2151777">
            <a:off x="3087018" y="1594239"/>
            <a:ext cx="462224" cy="351692"/>
          </a:xfrm>
          <a:prstGeom prst="triangle">
            <a:avLst>
              <a:gd name="adj" fmla="val 50000"/>
            </a:avLst>
          </a:prstGeom>
          <a:solidFill>
            <a:srgbClr val="5959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15"/>
          <p:cNvSpPr/>
          <p:nvPr/>
        </p:nvSpPr>
        <p:spPr>
          <a:xfrm rot="4274931">
            <a:off x="5186626" y="102059"/>
            <a:ext cx="462224" cy="351692"/>
          </a:xfrm>
          <a:prstGeom prst="triangle">
            <a:avLst>
              <a:gd name="adj" fmla="val 50000"/>
            </a:avLst>
          </a:prstGeom>
          <a:solidFill>
            <a:srgbClr val="5959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15"/>
          <p:cNvSpPr/>
          <p:nvPr/>
        </p:nvSpPr>
        <p:spPr>
          <a:xfrm rot="7137237">
            <a:off x="7536206" y="488901"/>
            <a:ext cx="462224" cy="351692"/>
          </a:xfrm>
          <a:prstGeom prst="triangle">
            <a:avLst>
              <a:gd name="adj" fmla="val 50000"/>
            </a:avLst>
          </a:prstGeom>
          <a:solidFill>
            <a:srgbClr val="5959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15"/>
          <p:cNvSpPr/>
          <p:nvPr/>
        </p:nvSpPr>
        <p:spPr>
          <a:xfrm rot="-735808">
            <a:off x="2766798" y="4177921"/>
            <a:ext cx="462224" cy="351692"/>
          </a:xfrm>
          <a:prstGeom prst="triangle">
            <a:avLst>
              <a:gd name="adj" fmla="val 50000"/>
            </a:avLst>
          </a:prstGeom>
          <a:solidFill>
            <a:srgbClr val="5959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15"/>
          <p:cNvSpPr/>
          <p:nvPr/>
        </p:nvSpPr>
        <p:spPr>
          <a:xfrm rot="-2643284">
            <a:off x="4145096" y="6008768"/>
            <a:ext cx="462224" cy="351692"/>
          </a:xfrm>
          <a:prstGeom prst="triangle">
            <a:avLst>
              <a:gd name="adj" fmla="val 50000"/>
            </a:avLst>
          </a:prstGeom>
          <a:solidFill>
            <a:srgbClr val="5959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15"/>
          <p:cNvSpPr/>
          <p:nvPr/>
        </p:nvSpPr>
        <p:spPr>
          <a:xfrm rot="-5400000">
            <a:off x="6363558" y="6448246"/>
            <a:ext cx="462224" cy="351692"/>
          </a:xfrm>
          <a:prstGeom prst="triangle">
            <a:avLst>
              <a:gd name="adj" fmla="val 50000"/>
            </a:avLst>
          </a:prstGeom>
          <a:solidFill>
            <a:srgbClr val="5959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15"/>
          <p:cNvSpPr/>
          <p:nvPr/>
        </p:nvSpPr>
        <p:spPr>
          <a:xfrm rot="-8591075">
            <a:off x="8384953" y="5284312"/>
            <a:ext cx="462224" cy="351692"/>
          </a:xfrm>
          <a:prstGeom prst="triangle">
            <a:avLst>
              <a:gd name="adj" fmla="val 50000"/>
            </a:avLst>
          </a:prstGeom>
          <a:solidFill>
            <a:srgbClr val="5959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15"/>
          <p:cNvSpPr/>
          <p:nvPr/>
        </p:nvSpPr>
        <p:spPr>
          <a:xfrm rot="10800000">
            <a:off x="9095431" y="3253153"/>
            <a:ext cx="462224" cy="351692"/>
          </a:xfrm>
          <a:prstGeom prst="triangle">
            <a:avLst>
              <a:gd name="adj" fmla="val 50000"/>
            </a:avLst>
          </a:prstGeom>
          <a:solidFill>
            <a:srgbClr val="5959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15"/>
          <p:cNvSpPr/>
          <p:nvPr/>
        </p:nvSpPr>
        <p:spPr>
          <a:xfrm rot="9269343">
            <a:off x="8785607" y="1872145"/>
            <a:ext cx="462224" cy="351692"/>
          </a:xfrm>
          <a:prstGeom prst="triangle">
            <a:avLst>
              <a:gd name="adj" fmla="val 50000"/>
            </a:avLst>
          </a:prstGeom>
          <a:solidFill>
            <a:srgbClr val="5959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15"/>
          <p:cNvSpPr txBox="1"/>
          <p:nvPr/>
        </p:nvSpPr>
        <p:spPr>
          <a:xfrm>
            <a:off x="9798817" y="5460158"/>
            <a:ext cx="2100105" cy="553957"/>
          </a:xfrm>
          <a:prstGeom prst="rect">
            <a:avLst/>
          </a:prstGeom>
          <a:solidFill>
            <a:srgbClr val="F2F2F2"/>
          </a:solidFill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500"/>
              <a:buFont typeface="Arial"/>
              <a:buChar char="•"/>
            </a:pPr>
            <a:r>
              <a:rPr lang="fr" sz="1500" b="1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Description</a:t>
            </a:r>
            <a:endParaRPr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500"/>
              <a:buFont typeface="Arial"/>
              <a:buChar char="•"/>
            </a:pPr>
            <a:r>
              <a:rPr lang="fr" sz="1500" b="1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Description</a:t>
            </a:r>
            <a:endParaRPr/>
          </a:p>
        </p:txBody>
      </p:sp>
      <p:pic>
        <p:nvPicPr>
          <p:cNvPr id="125" name="Google Shape;125;p15" descr="Dessin de trombon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391670" y="4266489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130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18816" y="0"/>
            <a:ext cx="6754367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16"/>
          <p:cNvSpPr/>
          <p:nvPr/>
        </p:nvSpPr>
        <p:spPr>
          <a:xfrm>
            <a:off x="2865454" y="198455"/>
            <a:ext cx="6461089" cy="6461089"/>
          </a:xfrm>
          <a:prstGeom prst="ellipse">
            <a:avLst/>
          </a:prstGeom>
          <a:noFill/>
          <a:ln w="76200" cap="flat" cmpd="sng">
            <a:solidFill>
              <a:srgbClr val="595959"/>
            </a:solidFill>
            <a:prstDash val="dot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16"/>
          <p:cNvSpPr/>
          <p:nvPr/>
        </p:nvSpPr>
        <p:spPr>
          <a:xfrm rot="2151777">
            <a:off x="3087018" y="1594239"/>
            <a:ext cx="462224" cy="351692"/>
          </a:xfrm>
          <a:prstGeom prst="triangle">
            <a:avLst>
              <a:gd name="adj" fmla="val 50000"/>
            </a:avLst>
          </a:prstGeom>
          <a:solidFill>
            <a:srgbClr val="5959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16"/>
          <p:cNvSpPr/>
          <p:nvPr/>
        </p:nvSpPr>
        <p:spPr>
          <a:xfrm rot="4274931">
            <a:off x="5186626" y="102059"/>
            <a:ext cx="462224" cy="351692"/>
          </a:xfrm>
          <a:prstGeom prst="triangle">
            <a:avLst>
              <a:gd name="adj" fmla="val 50000"/>
            </a:avLst>
          </a:prstGeom>
          <a:solidFill>
            <a:srgbClr val="5959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16"/>
          <p:cNvSpPr/>
          <p:nvPr/>
        </p:nvSpPr>
        <p:spPr>
          <a:xfrm rot="7137237">
            <a:off x="7536206" y="488901"/>
            <a:ext cx="462224" cy="351692"/>
          </a:xfrm>
          <a:prstGeom prst="triangle">
            <a:avLst>
              <a:gd name="adj" fmla="val 50000"/>
            </a:avLst>
          </a:prstGeom>
          <a:solidFill>
            <a:srgbClr val="5959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16"/>
          <p:cNvSpPr/>
          <p:nvPr/>
        </p:nvSpPr>
        <p:spPr>
          <a:xfrm rot="-735808">
            <a:off x="2766798" y="4177921"/>
            <a:ext cx="462224" cy="351692"/>
          </a:xfrm>
          <a:prstGeom prst="triangle">
            <a:avLst>
              <a:gd name="adj" fmla="val 50000"/>
            </a:avLst>
          </a:prstGeom>
          <a:solidFill>
            <a:srgbClr val="5959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16"/>
          <p:cNvSpPr/>
          <p:nvPr/>
        </p:nvSpPr>
        <p:spPr>
          <a:xfrm rot="-2643284">
            <a:off x="4145096" y="6008768"/>
            <a:ext cx="462224" cy="351692"/>
          </a:xfrm>
          <a:prstGeom prst="triangle">
            <a:avLst>
              <a:gd name="adj" fmla="val 50000"/>
            </a:avLst>
          </a:prstGeom>
          <a:solidFill>
            <a:srgbClr val="5959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16"/>
          <p:cNvSpPr/>
          <p:nvPr/>
        </p:nvSpPr>
        <p:spPr>
          <a:xfrm rot="-5400000">
            <a:off x="6363558" y="6448246"/>
            <a:ext cx="462224" cy="351692"/>
          </a:xfrm>
          <a:prstGeom prst="triangle">
            <a:avLst>
              <a:gd name="adj" fmla="val 50000"/>
            </a:avLst>
          </a:prstGeom>
          <a:solidFill>
            <a:srgbClr val="5959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16"/>
          <p:cNvSpPr/>
          <p:nvPr/>
        </p:nvSpPr>
        <p:spPr>
          <a:xfrm rot="-8591075">
            <a:off x="8384953" y="5284312"/>
            <a:ext cx="462224" cy="351692"/>
          </a:xfrm>
          <a:prstGeom prst="triangle">
            <a:avLst>
              <a:gd name="adj" fmla="val 50000"/>
            </a:avLst>
          </a:prstGeom>
          <a:solidFill>
            <a:srgbClr val="5959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16"/>
          <p:cNvSpPr/>
          <p:nvPr/>
        </p:nvSpPr>
        <p:spPr>
          <a:xfrm rot="10800000">
            <a:off x="9095431" y="3253153"/>
            <a:ext cx="462224" cy="351692"/>
          </a:xfrm>
          <a:prstGeom prst="triangle">
            <a:avLst>
              <a:gd name="adj" fmla="val 50000"/>
            </a:avLst>
          </a:prstGeom>
          <a:solidFill>
            <a:srgbClr val="5959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16"/>
          <p:cNvSpPr/>
          <p:nvPr/>
        </p:nvSpPr>
        <p:spPr>
          <a:xfrm rot="9269343">
            <a:off x="8785607" y="1872145"/>
            <a:ext cx="462224" cy="351692"/>
          </a:xfrm>
          <a:prstGeom prst="triangle">
            <a:avLst>
              <a:gd name="adj" fmla="val 50000"/>
            </a:avLst>
          </a:prstGeom>
          <a:solidFill>
            <a:srgbClr val="5959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16"/>
          <p:cNvSpPr txBox="1"/>
          <p:nvPr/>
        </p:nvSpPr>
        <p:spPr>
          <a:xfrm>
            <a:off x="345267" y="4641194"/>
            <a:ext cx="2100105" cy="553957"/>
          </a:xfrm>
          <a:prstGeom prst="rect">
            <a:avLst/>
          </a:prstGeom>
          <a:solidFill>
            <a:srgbClr val="DDEAF6"/>
          </a:solidFill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500"/>
              <a:buFont typeface="Arial"/>
              <a:buChar char="•"/>
            </a:pPr>
            <a:r>
              <a:rPr lang="fr" sz="1500" b="1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Description</a:t>
            </a:r>
            <a:endParaRPr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500"/>
              <a:buFont typeface="Arial"/>
              <a:buChar char="•"/>
            </a:pPr>
            <a:r>
              <a:rPr lang="fr" sz="1500" b="1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Description</a:t>
            </a:r>
            <a:endParaRPr/>
          </a:p>
        </p:txBody>
      </p:sp>
      <p:pic>
        <p:nvPicPr>
          <p:cNvPr id="142" name="Google Shape;142;p16" descr="Dessin de liste de contrôl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49868" y="3428999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Google Shape;147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18816" y="0"/>
            <a:ext cx="6754367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17"/>
          <p:cNvSpPr/>
          <p:nvPr/>
        </p:nvSpPr>
        <p:spPr>
          <a:xfrm>
            <a:off x="2865454" y="198455"/>
            <a:ext cx="6461089" cy="6461089"/>
          </a:xfrm>
          <a:prstGeom prst="ellipse">
            <a:avLst/>
          </a:prstGeom>
          <a:noFill/>
          <a:ln w="76200" cap="flat" cmpd="sng">
            <a:solidFill>
              <a:srgbClr val="595959"/>
            </a:solidFill>
            <a:prstDash val="dot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17"/>
          <p:cNvSpPr/>
          <p:nvPr/>
        </p:nvSpPr>
        <p:spPr>
          <a:xfrm rot="2151777">
            <a:off x="3087018" y="1594239"/>
            <a:ext cx="462224" cy="351692"/>
          </a:xfrm>
          <a:prstGeom prst="triangle">
            <a:avLst>
              <a:gd name="adj" fmla="val 50000"/>
            </a:avLst>
          </a:prstGeom>
          <a:solidFill>
            <a:srgbClr val="5959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17"/>
          <p:cNvSpPr/>
          <p:nvPr/>
        </p:nvSpPr>
        <p:spPr>
          <a:xfrm rot="4274931">
            <a:off x="5186626" y="102059"/>
            <a:ext cx="462224" cy="351692"/>
          </a:xfrm>
          <a:prstGeom prst="triangle">
            <a:avLst>
              <a:gd name="adj" fmla="val 50000"/>
            </a:avLst>
          </a:prstGeom>
          <a:solidFill>
            <a:srgbClr val="5959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p17"/>
          <p:cNvSpPr/>
          <p:nvPr/>
        </p:nvSpPr>
        <p:spPr>
          <a:xfrm rot="7137237">
            <a:off x="7536206" y="488901"/>
            <a:ext cx="462224" cy="351692"/>
          </a:xfrm>
          <a:prstGeom prst="triangle">
            <a:avLst>
              <a:gd name="adj" fmla="val 50000"/>
            </a:avLst>
          </a:prstGeom>
          <a:solidFill>
            <a:srgbClr val="5959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17"/>
          <p:cNvSpPr/>
          <p:nvPr/>
        </p:nvSpPr>
        <p:spPr>
          <a:xfrm rot="-735808">
            <a:off x="2766798" y="4177921"/>
            <a:ext cx="462224" cy="351692"/>
          </a:xfrm>
          <a:prstGeom prst="triangle">
            <a:avLst>
              <a:gd name="adj" fmla="val 50000"/>
            </a:avLst>
          </a:prstGeom>
          <a:solidFill>
            <a:srgbClr val="5959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17"/>
          <p:cNvSpPr/>
          <p:nvPr/>
        </p:nvSpPr>
        <p:spPr>
          <a:xfrm rot="-2643284">
            <a:off x="4145096" y="6008768"/>
            <a:ext cx="462224" cy="351692"/>
          </a:xfrm>
          <a:prstGeom prst="triangle">
            <a:avLst>
              <a:gd name="adj" fmla="val 50000"/>
            </a:avLst>
          </a:prstGeom>
          <a:solidFill>
            <a:srgbClr val="5959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p17"/>
          <p:cNvSpPr/>
          <p:nvPr/>
        </p:nvSpPr>
        <p:spPr>
          <a:xfrm rot="-5400000">
            <a:off x="6363558" y="6448246"/>
            <a:ext cx="462224" cy="351692"/>
          </a:xfrm>
          <a:prstGeom prst="triangle">
            <a:avLst>
              <a:gd name="adj" fmla="val 50000"/>
            </a:avLst>
          </a:prstGeom>
          <a:solidFill>
            <a:srgbClr val="5959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p17"/>
          <p:cNvSpPr/>
          <p:nvPr/>
        </p:nvSpPr>
        <p:spPr>
          <a:xfrm rot="-8591075">
            <a:off x="8384953" y="5284312"/>
            <a:ext cx="462224" cy="351692"/>
          </a:xfrm>
          <a:prstGeom prst="triangle">
            <a:avLst>
              <a:gd name="adj" fmla="val 50000"/>
            </a:avLst>
          </a:prstGeom>
          <a:solidFill>
            <a:srgbClr val="5959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p17"/>
          <p:cNvSpPr/>
          <p:nvPr/>
        </p:nvSpPr>
        <p:spPr>
          <a:xfrm rot="10800000">
            <a:off x="9095431" y="3253153"/>
            <a:ext cx="462224" cy="351692"/>
          </a:xfrm>
          <a:prstGeom prst="triangle">
            <a:avLst>
              <a:gd name="adj" fmla="val 50000"/>
            </a:avLst>
          </a:prstGeom>
          <a:solidFill>
            <a:srgbClr val="5959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17"/>
          <p:cNvSpPr/>
          <p:nvPr/>
        </p:nvSpPr>
        <p:spPr>
          <a:xfrm rot="9269343">
            <a:off x="8785607" y="1872145"/>
            <a:ext cx="462224" cy="351692"/>
          </a:xfrm>
          <a:prstGeom prst="triangle">
            <a:avLst>
              <a:gd name="adj" fmla="val 50000"/>
            </a:avLst>
          </a:prstGeom>
          <a:solidFill>
            <a:srgbClr val="5959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17"/>
          <p:cNvSpPr txBox="1"/>
          <p:nvPr/>
        </p:nvSpPr>
        <p:spPr>
          <a:xfrm>
            <a:off x="382675" y="1492179"/>
            <a:ext cx="2100105" cy="553957"/>
          </a:xfrm>
          <a:prstGeom prst="rect">
            <a:avLst/>
          </a:prstGeom>
          <a:solidFill>
            <a:srgbClr val="E1EFD8"/>
          </a:solidFill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500"/>
              <a:buFont typeface="Arial"/>
              <a:buChar char="•"/>
            </a:pPr>
            <a:r>
              <a:rPr lang="fr" sz="1500" b="1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Description</a:t>
            </a:r>
            <a:endParaRPr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500"/>
              <a:buFont typeface="Arial"/>
              <a:buChar char="•"/>
            </a:pPr>
            <a:r>
              <a:rPr lang="fr" sz="1500" b="1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Description</a:t>
            </a:r>
            <a:endParaRPr/>
          </a:p>
        </p:txBody>
      </p:sp>
      <p:pic>
        <p:nvPicPr>
          <p:cNvPr id="159" name="Google Shape;159;p17" descr="Dessin de clap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75528" y="198455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2C0A24E-C05A-69CC-6732-B1E829775B0E}"/>
              </a:ext>
            </a:extLst>
          </p:cNvPr>
          <p:cNvSpPr txBox="1"/>
          <p:nvPr/>
        </p:nvSpPr>
        <p:spPr>
          <a:xfrm>
            <a:off x="3047998" y="6627094"/>
            <a:ext cx="6096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200" i="1" dirty="0">
                <a:solidFill>
                  <a:srgbClr val="001033"/>
                </a:solidFill>
                <a:effectLst/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Fourni par </a:t>
            </a:r>
            <a:r>
              <a:rPr lang="fr-FR" sz="1200" i="1" dirty="0" err="1">
                <a:solidFill>
                  <a:srgbClr val="001033"/>
                </a:solidFill>
                <a:effectLst/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Smartsheet</a:t>
            </a:r>
            <a:r>
              <a:rPr lang="fr-FR" sz="1200" i="1" dirty="0">
                <a:solidFill>
                  <a:srgbClr val="001033"/>
                </a:solidFill>
                <a:effectLst/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, Inc.</a:t>
            </a:r>
            <a:endParaRPr lang="en-US" sz="1100" dirty="0">
              <a:solidFill>
                <a:srgbClr val="001033"/>
              </a:solidFill>
              <a:effectLst/>
              <a:latin typeface="Century Gothic" panose="020B0502020202020204" pitchFamily="34" charset="0"/>
              <a:ea typeface="Century Gothic" panose="020B0502020202020204" pitchFamily="34" charset="0"/>
              <a:cs typeface="Century Gothic" panose="020B050202020202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5" name="Google Shape;165;p18"/>
          <p:cNvGraphicFramePr/>
          <p:nvPr/>
        </p:nvGraphicFramePr>
        <p:xfrm>
          <a:off x="787790" y="1050352"/>
          <a:ext cx="3000000" cy="3000000"/>
        </p:xfrm>
        <a:graphic>
          <a:graphicData uri="http://schemas.openxmlformats.org/drawingml/2006/table">
            <a:tbl>
              <a:tblPr firstRow="1" firstCol="1" bandRow="1">
                <a:noFill/>
                <a:tableStyleId>{3F95B8A5-71AA-40CD-AC9F-8E0C21FC9A33}</a:tableStyleId>
              </a:tblPr>
              <a:tblGrid>
                <a:gridCol w="10227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4683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fr" sz="1600" b="1" u="none" strike="noStrike" cap="non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EXCLUSION DE RESPONSABILITÉ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fr" sz="1200" b="0" u="none" strike="noStrike" cap="non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 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fr" sz="1600" b="0" u="none" strike="noStrike" cap="non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Tous les articles, modèles ou informations proposés par Smartsheet sur le site web sont fournis à titre de référence uniquement. Bien que nous nous efforcions de maintenir les informations à jour et correctes, nous ne faisons aucune déclaration ni ne donnons aucune garantie de quelque nature que ce soit, expresse ou implicite, quant à l’exhaustivité, l’exactitude, la fiabilité, l’adéquation ou la disponibilité du site Web ou des informations, articles, modèles ou graphiques connexes contenus sur le site Web. La confiance que vous accordez à ces informations relève donc strictement de votre propre responsabilité.</a:t>
                      </a:r>
                      <a:endParaRPr/>
                    </a:p>
                  </a:txBody>
                  <a:tcPr marL="365750" marR="73025" marT="0" marB="0" anchor="ctr">
                    <a:lnL w="762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128</Words>
  <Application>Microsoft Macintosh PowerPoint</Application>
  <PresentationFormat>Widescreen</PresentationFormat>
  <Paragraphs>14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Calibri</vt:lpstr>
      <vt:lpstr>Arial</vt:lpstr>
      <vt:lpstr>Century Gothic</vt:lpstr>
      <vt:lpstr>Тема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Brittany Johnston</cp:lastModifiedBy>
  <cp:revision>1</cp:revision>
  <dcterms:modified xsi:type="dcterms:W3CDTF">2025-09-03T23:35:59Z</dcterms:modified>
</cp:coreProperties>
</file>