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42" r:id="rId2"/>
    <p:sldId id="354" r:id="rId3"/>
    <p:sldId id="373" r:id="rId4"/>
    <p:sldId id="374" r:id="rId5"/>
    <p:sldId id="375" r:id="rId6"/>
    <p:sldId id="376" r:id="rId7"/>
    <p:sldId id="377" r:id="rId8"/>
    <p:sldId id="295" r:id="rId9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BF7"/>
    <a:srgbClr val="F2F2F2"/>
    <a:srgbClr val="FEFCCE"/>
    <a:srgbClr val="5F2078"/>
    <a:srgbClr val="C3BA05"/>
    <a:srgbClr val="E8DD06"/>
    <a:srgbClr val="578EA9"/>
    <a:srgbClr val="647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F45090-CAD1-4725-8965-A6E47131728B}" v="40" dt="2025-03-20T00:09:08.4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B2F45090-CAD1-4725-8965-A6E47131728B}"/>
    <pc:docChg chg="undo custSel addSld modSld">
      <pc:chgData name="Bess Dunlevy" userId="dd4b9a8537dbe9d0" providerId="LiveId" clId="{B2F45090-CAD1-4725-8965-A6E47131728B}" dt="2025-03-20T00:09:12.443" v="427" actId="1076"/>
      <pc:docMkLst>
        <pc:docMk/>
      </pc:docMkLst>
      <pc:sldChg chg="addSp delSp modSp mod">
        <pc:chgData name="Bess Dunlevy" userId="dd4b9a8537dbe9d0" providerId="LiveId" clId="{B2F45090-CAD1-4725-8965-A6E47131728B}" dt="2025-03-20T00:09:06.038" v="425" actId="478"/>
        <pc:sldMkLst>
          <pc:docMk/>
          <pc:sldMk cId="1508588292" sldId="342"/>
        </pc:sldMkLst>
        <pc:spChg chg="mod">
          <ac:chgData name="Bess Dunlevy" userId="dd4b9a8537dbe9d0" providerId="LiveId" clId="{B2F45090-CAD1-4725-8965-A6E47131728B}" dt="2025-03-14T22:18:48.836" v="49" actId="255"/>
          <ac:spMkLst>
            <pc:docMk/>
            <pc:sldMk cId="1508588292" sldId="342"/>
            <ac:spMk id="33" creationId="{143A449B-AAB7-994A-92CE-8F48E2CA7DF6}"/>
          </ac:spMkLst>
        </pc:spChg>
        <pc:graphicFrameChg chg="add mod modGraphic">
          <ac:chgData name="Bess Dunlevy" userId="dd4b9a8537dbe9d0" providerId="LiveId" clId="{B2F45090-CAD1-4725-8965-A6E47131728B}" dt="2025-03-14T22:18:54.786" v="51" actId="14100"/>
          <ac:graphicFrameMkLst>
            <pc:docMk/>
            <pc:sldMk cId="1508588292" sldId="342"/>
            <ac:graphicFrameMk id="4" creationId="{B9AAD1B4-874E-C171-55A8-D78A9B1D48EF}"/>
          </ac:graphicFrameMkLst>
        </pc:graphicFrameChg>
        <pc:picChg chg="del">
          <ac:chgData name="Bess Dunlevy" userId="dd4b9a8537dbe9d0" providerId="LiveId" clId="{B2F45090-CAD1-4725-8965-A6E47131728B}" dt="2025-03-20T00:09:06.038" v="425" actId="478"/>
          <ac:picMkLst>
            <pc:docMk/>
            <pc:sldMk cId="1508588292" sldId="342"/>
            <ac:picMk id="3" creationId="{3D0750F7-E469-C4DD-057E-416C36E2563B}"/>
          </ac:picMkLst>
        </pc:picChg>
        <pc:picChg chg="add mod ord">
          <ac:chgData name="Bess Dunlevy" userId="dd4b9a8537dbe9d0" providerId="LiveId" clId="{B2F45090-CAD1-4725-8965-A6E47131728B}" dt="2025-03-14T22:18:25.126" v="43" actId="167"/>
          <ac:picMkLst>
            <pc:docMk/>
            <pc:sldMk cId="1508588292" sldId="342"/>
            <ac:picMk id="6" creationId="{634868DD-62DA-805B-3F24-90B9B1F04B80}"/>
          </ac:picMkLst>
        </pc:picChg>
        <pc:picChg chg="mod">
          <ac:chgData name="Bess Dunlevy" userId="dd4b9a8537dbe9d0" providerId="LiveId" clId="{B2F45090-CAD1-4725-8965-A6E47131728B}" dt="2025-03-14T22:19:15.902" v="83" actId="14100"/>
          <ac:picMkLst>
            <pc:docMk/>
            <pc:sldMk cId="1508588292" sldId="342"/>
            <ac:picMk id="10" creationId="{952169CA-CEA5-4905-06E8-58771EF2FB56}"/>
          </ac:picMkLst>
        </pc:picChg>
      </pc:sldChg>
      <pc:sldChg chg="addSp delSp modSp mod">
        <pc:chgData name="Bess Dunlevy" userId="dd4b9a8537dbe9d0" providerId="LiveId" clId="{B2F45090-CAD1-4725-8965-A6E47131728B}" dt="2025-03-14T22:22:24.129" v="190" actId="1076"/>
        <pc:sldMkLst>
          <pc:docMk/>
          <pc:sldMk cId="1529990629" sldId="354"/>
        </pc:sldMkLst>
        <pc:spChg chg="add mod">
          <ac:chgData name="Bess Dunlevy" userId="dd4b9a8537dbe9d0" providerId="LiveId" clId="{B2F45090-CAD1-4725-8965-A6E47131728B}" dt="2025-03-14T22:20:04.400" v="108" actId="255"/>
          <ac:spMkLst>
            <pc:docMk/>
            <pc:sldMk cId="1529990629" sldId="354"/>
            <ac:spMk id="8" creationId="{8D62926C-6177-D74E-F766-B046D9672B05}"/>
          </ac:spMkLst>
        </pc:spChg>
        <pc:spChg chg="add mod">
          <ac:chgData name="Bess Dunlevy" userId="dd4b9a8537dbe9d0" providerId="LiveId" clId="{B2F45090-CAD1-4725-8965-A6E47131728B}" dt="2025-03-14T22:22:21.379" v="189" actId="1076"/>
          <ac:spMkLst>
            <pc:docMk/>
            <pc:sldMk cId="1529990629" sldId="354"/>
            <ac:spMk id="9" creationId="{57CE8FBB-A744-99CB-3512-9CCB2B30A92E}"/>
          </ac:spMkLst>
        </pc:spChg>
        <pc:spChg chg="add mod">
          <ac:chgData name="Bess Dunlevy" userId="dd4b9a8537dbe9d0" providerId="LiveId" clId="{B2F45090-CAD1-4725-8965-A6E47131728B}" dt="2025-03-14T22:20:38.126" v="114" actId="208"/>
          <ac:spMkLst>
            <pc:docMk/>
            <pc:sldMk cId="1529990629" sldId="354"/>
            <ac:spMk id="10" creationId="{8F0C67B2-2787-3FD6-223D-F83670F18450}"/>
          </ac:spMkLst>
        </pc:spChg>
        <pc:spChg chg="add mod">
          <ac:chgData name="Bess Dunlevy" userId="dd4b9a8537dbe9d0" providerId="LiveId" clId="{B2F45090-CAD1-4725-8965-A6E47131728B}" dt="2025-03-14T22:22:21.379" v="189" actId="1076"/>
          <ac:spMkLst>
            <pc:docMk/>
            <pc:sldMk cId="1529990629" sldId="354"/>
            <ac:spMk id="11" creationId="{3A018E36-FFB6-C89B-EE3B-0D63A5BC035C}"/>
          </ac:spMkLst>
        </pc:spChg>
        <pc:spChg chg="add mod">
          <ac:chgData name="Bess Dunlevy" userId="dd4b9a8537dbe9d0" providerId="LiveId" clId="{B2F45090-CAD1-4725-8965-A6E47131728B}" dt="2025-03-14T22:21:57.301" v="184" actId="1076"/>
          <ac:spMkLst>
            <pc:docMk/>
            <pc:sldMk cId="1529990629" sldId="354"/>
            <ac:spMk id="12" creationId="{DBC9F423-BC59-542E-342C-53AA480AEE40}"/>
          </ac:spMkLst>
        </pc:spChg>
        <pc:spChg chg="add mod">
          <ac:chgData name="Bess Dunlevy" userId="dd4b9a8537dbe9d0" providerId="LiveId" clId="{B2F45090-CAD1-4725-8965-A6E47131728B}" dt="2025-03-14T22:21:24.833" v="169" actId="1076"/>
          <ac:spMkLst>
            <pc:docMk/>
            <pc:sldMk cId="1529990629" sldId="354"/>
            <ac:spMk id="13" creationId="{5238CCA3-599A-58CD-50AB-8BF01D1A3A26}"/>
          </ac:spMkLst>
        </pc:spChg>
        <pc:spChg chg="add mod">
          <ac:chgData name="Bess Dunlevy" userId="dd4b9a8537dbe9d0" providerId="LiveId" clId="{B2F45090-CAD1-4725-8965-A6E47131728B}" dt="2025-03-14T22:22:21.379" v="189" actId="1076"/>
          <ac:spMkLst>
            <pc:docMk/>
            <pc:sldMk cId="1529990629" sldId="354"/>
            <ac:spMk id="14" creationId="{45CEF24D-619C-C75F-9CF5-C8BD2D233EA1}"/>
          </ac:spMkLst>
        </pc:spChg>
        <pc:spChg chg="add mod ord">
          <ac:chgData name="Bess Dunlevy" userId="dd4b9a8537dbe9d0" providerId="LiveId" clId="{B2F45090-CAD1-4725-8965-A6E47131728B}" dt="2025-03-14T22:22:24.129" v="190" actId="1076"/>
          <ac:spMkLst>
            <pc:docMk/>
            <pc:sldMk cId="1529990629" sldId="354"/>
            <ac:spMk id="15" creationId="{A041D6ED-5BC3-5B17-BBDE-086304DD0B74}"/>
          </ac:spMkLst>
        </pc:spChg>
        <pc:spChg chg="add mod ord">
          <ac:chgData name="Bess Dunlevy" userId="dd4b9a8537dbe9d0" providerId="LiveId" clId="{B2F45090-CAD1-4725-8965-A6E47131728B}" dt="2025-03-14T22:22:09.911" v="188" actId="167"/>
          <ac:spMkLst>
            <pc:docMk/>
            <pc:sldMk cId="1529990629" sldId="354"/>
            <ac:spMk id="16" creationId="{DEE2828B-0F07-3A5C-77CA-0DC9466846E5}"/>
          </ac:spMkLst>
        </pc:spChg>
        <pc:spChg chg="mod">
          <ac:chgData name="Bess Dunlevy" userId="dd4b9a8537dbe9d0" providerId="LiveId" clId="{B2F45090-CAD1-4725-8965-A6E47131728B}" dt="2025-03-14T22:19:08.376" v="80" actId="20577"/>
          <ac:spMkLst>
            <pc:docMk/>
            <pc:sldMk cId="1529990629" sldId="354"/>
            <ac:spMk id="33" creationId="{7AF84929-22DA-6837-D223-B99614E6126B}"/>
          </ac:spMkLst>
        </pc:spChg>
        <pc:picChg chg="add mod ord modCrop">
          <ac:chgData name="Bess Dunlevy" userId="dd4b9a8537dbe9d0" providerId="LiveId" clId="{B2F45090-CAD1-4725-8965-A6E47131728B}" dt="2025-03-14T22:19:31.368" v="86" actId="167"/>
          <ac:picMkLst>
            <pc:docMk/>
            <pc:sldMk cId="1529990629" sldId="354"/>
            <ac:picMk id="2" creationId="{4636F926-BC95-F3C9-E4D6-A8A270D21B81}"/>
          </ac:picMkLst>
        </pc:picChg>
      </pc:sldChg>
      <pc:sldChg chg="addSp delSp modSp mod">
        <pc:chgData name="Bess Dunlevy" userId="dd4b9a8537dbe9d0" providerId="LiveId" clId="{B2F45090-CAD1-4725-8965-A6E47131728B}" dt="2025-03-14T22:27:35.879" v="376" actId="207"/>
        <pc:sldMkLst>
          <pc:docMk/>
          <pc:sldMk cId="278932858" sldId="373"/>
        </pc:sldMkLst>
        <pc:spChg chg="add mod">
          <ac:chgData name="Bess Dunlevy" userId="dd4b9a8537dbe9d0" providerId="LiveId" clId="{B2F45090-CAD1-4725-8965-A6E47131728B}" dt="2025-03-14T22:22:50.204" v="209" actId="20577"/>
          <ac:spMkLst>
            <pc:docMk/>
            <pc:sldMk cId="278932858" sldId="373"/>
            <ac:spMk id="5" creationId="{2E515E6C-6D94-0F1A-647C-0C28358B761B}"/>
          </ac:spMkLst>
        </pc:spChg>
        <pc:graphicFrameChg chg="add mod modGraphic">
          <ac:chgData name="Bess Dunlevy" userId="dd4b9a8537dbe9d0" providerId="LiveId" clId="{B2F45090-CAD1-4725-8965-A6E47131728B}" dt="2025-03-14T22:27:35.879" v="376" actId="207"/>
          <ac:graphicFrameMkLst>
            <pc:docMk/>
            <pc:sldMk cId="278932858" sldId="373"/>
            <ac:graphicFrameMk id="7" creationId="{2B8A53C5-FB51-64DA-9A7F-9855A194272E}"/>
          </ac:graphicFrameMkLst>
        </pc:graphicFrameChg>
        <pc:picChg chg="add mod">
          <ac:chgData name="Bess Dunlevy" userId="dd4b9a8537dbe9d0" providerId="LiveId" clId="{B2F45090-CAD1-4725-8965-A6E47131728B}" dt="2025-03-14T22:22:38.273" v="194"/>
          <ac:picMkLst>
            <pc:docMk/>
            <pc:sldMk cId="278932858" sldId="373"/>
            <ac:picMk id="4" creationId="{3E18A62D-C24F-BFF7-92F4-6672E723B654}"/>
          </ac:picMkLst>
        </pc:picChg>
      </pc:sldChg>
      <pc:sldChg chg="addSp delSp modSp mod">
        <pc:chgData name="Bess Dunlevy" userId="dd4b9a8537dbe9d0" providerId="LiveId" clId="{B2F45090-CAD1-4725-8965-A6E47131728B}" dt="2025-03-14T22:27:38.592" v="377" actId="207"/>
        <pc:sldMkLst>
          <pc:docMk/>
          <pc:sldMk cId="3803010905" sldId="374"/>
        </pc:sldMkLst>
        <pc:spChg chg="add mod">
          <ac:chgData name="Bess Dunlevy" userId="dd4b9a8537dbe9d0" providerId="LiveId" clId="{B2F45090-CAD1-4725-8965-A6E47131728B}" dt="2025-03-14T22:23:46.110" v="269" actId="20577"/>
          <ac:spMkLst>
            <pc:docMk/>
            <pc:sldMk cId="3803010905" sldId="374"/>
            <ac:spMk id="5" creationId="{74E7DC8E-F1F7-A494-783E-E127EAA03E27}"/>
          </ac:spMkLst>
        </pc:spChg>
        <pc:graphicFrameChg chg="add mod modGraphic">
          <ac:chgData name="Bess Dunlevy" userId="dd4b9a8537dbe9d0" providerId="LiveId" clId="{B2F45090-CAD1-4725-8965-A6E47131728B}" dt="2025-03-14T22:27:38.592" v="377" actId="207"/>
          <ac:graphicFrameMkLst>
            <pc:docMk/>
            <pc:sldMk cId="3803010905" sldId="374"/>
            <ac:graphicFrameMk id="7" creationId="{0DA46B21-C106-FFB4-E40F-3122EE92B2E1}"/>
          </ac:graphicFrameMkLst>
        </pc:graphicFrameChg>
        <pc:picChg chg="add mod">
          <ac:chgData name="Bess Dunlevy" userId="dd4b9a8537dbe9d0" providerId="LiveId" clId="{B2F45090-CAD1-4725-8965-A6E47131728B}" dt="2025-03-14T22:23:30.070" v="219"/>
          <ac:picMkLst>
            <pc:docMk/>
            <pc:sldMk cId="3803010905" sldId="374"/>
            <ac:picMk id="4" creationId="{8C7EF4A1-019F-51B9-8CE2-43E3A64F12C0}"/>
          </ac:picMkLst>
        </pc:picChg>
      </pc:sldChg>
      <pc:sldChg chg="addSp delSp modSp mod">
        <pc:chgData name="Bess Dunlevy" userId="dd4b9a8537dbe9d0" providerId="LiveId" clId="{B2F45090-CAD1-4725-8965-A6E47131728B}" dt="2025-03-14T22:27:50.937" v="381" actId="207"/>
        <pc:sldMkLst>
          <pc:docMk/>
          <pc:sldMk cId="2246878716" sldId="375"/>
        </pc:sldMkLst>
        <pc:spChg chg="add mod">
          <ac:chgData name="Bess Dunlevy" userId="dd4b9a8537dbe9d0" providerId="LiveId" clId="{B2F45090-CAD1-4725-8965-A6E47131728B}" dt="2025-03-14T22:24:32.894" v="318" actId="20577"/>
          <ac:spMkLst>
            <pc:docMk/>
            <pc:sldMk cId="2246878716" sldId="375"/>
            <ac:spMk id="6" creationId="{C8C7A354-2B04-6D47-F4E3-6FA12CCF9FA0}"/>
          </ac:spMkLst>
        </pc:spChg>
        <pc:graphicFrameChg chg="add mod modGraphic">
          <ac:chgData name="Bess Dunlevy" userId="dd4b9a8537dbe9d0" providerId="LiveId" clId="{B2F45090-CAD1-4725-8965-A6E47131728B}" dt="2025-03-14T22:27:43.097" v="378" actId="207"/>
          <ac:graphicFrameMkLst>
            <pc:docMk/>
            <pc:sldMk cId="2246878716" sldId="375"/>
            <ac:graphicFrameMk id="10" creationId="{1AD760A3-3993-CFEE-9367-FF6775E61058}"/>
          </ac:graphicFrameMkLst>
        </pc:graphicFrameChg>
        <pc:graphicFrameChg chg="add mod modGraphic">
          <ac:chgData name="Bess Dunlevy" userId="dd4b9a8537dbe9d0" providerId="LiveId" clId="{B2F45090-CAD1-4725-8965-A6E47131728B}" dt="2025-03-14T22:27:46.564" v="379" actId="207"/>
          <ac:graphicFrameMkLst>
            <pc:docMk/>
            <pc:sldMk cId="2246878716" sldId="375"/>
            <ac:graphicFrameMk id="12" creationId="{122C614C-8D42-7D28-F2E4-3D4F363A7A45}"/>
          </ac:graphicFrameMkLst>
        </pc:graphicFrameChg>
        <pc:graphicFrameChg chg="add mod modGraphic">
          <ac:chgData name="Bess Dunlevy" userId="dd4b9a8537dbe9d0" providerId="LiveId" clId="{B2F45090-CAD1-4725-8965-A6E47131728B}" dt="2025-03-14T22:27:48.689" v="380" actId="207"/>
          <ac:graphicFrameMkLst>
            <pc:docMk/>
            <pc:sldMk cId="2246878716" sldId="375"/>
            <ac:graphicFrameMk id="14" creationId="{C0234E2C-A665-71E7-A698-D885751F42A5}"/>
          </ac:graphicFrameMkLst>
        </pc:graphicFrameChg>
        <pc:graphicFrameChg chg="add mod modGraphic">
          <ac:chgData name="Bess Dunlevy" userId="dd4b9a8537dbe9d0" providerId="LiveId" clId="{B2F45090-CAD1-4725-8965-A6E47131728B}" dt="2025-03-14T22:27:50.937" v="381" actId="207"/>
          <ac:graphicFrameMkLst>
            <pc:docMk/>
            <pc:sldMk cId="2246878716" sldId="375"/>
            <ac:graphicFrameMk id="16" creationId="{A24491CA-B21E-895C-5BF7-00EF7305D7D0}"/>
          </ac:graphicFrameMkLst>
        </pc:graphicFrameChg>
        <pc:picChg chg="add mod">
          <ac:chgData name="Bess Dunlevy" userId="dd4b9a8537dbe9d0" providerId="LiveId" clId="{B2F45090-CAD1-4725-8965-A6E47131728B}" dt="2025-03-14T22:24:25.319" v="277"/>
          <ac:picMkLst>
            <pc:docMk/>
            <pc:sldMk cId="2246878716" sldId="375"/>
            <ac:picMk id="4" creationId="{CEFA1096-D274-C19C-08BB-FDD6EE2C8AFD}"/>
          </ac:picMkLst>
        </pc:picChg>
        <pc:picChg chg="add mod">
          <ac:chgData name="Bess Dunlevy" userId="dd4b9a8537dbe9d0" providerId="LiveId" clId="{B2F45090-CAD1-4725-8965-A6E47131728B}" dt="2025-03-14T22:25:34.425" v="327" actId="1076"/>
          <ac:picMkLst>
            <pc:docMk/>
            <pc:sldMk cId="2246878716" sldId="375"/>
            <ac:picMk id="8" creationId="{D430C7C2-95D3-F309-8C4D-E5407EF23A9B}"/>
          </ac:picMkLst>
        </pc:picChg>
        <pc:picChg chg="add mod">
          <ac:chgData name="Bess Dunlevy" userId="dd4b9a8537dbe9d0" providerId="LiveId" clId="{B2F45090-CAD1-4725-8965-A6E47131728B}" dt="2025-03-14T22:25:38.100" v="329" actId="1076"/>
          <ac:picMkLst>
            <pc:docMk/>
            <pc:sldMk cId="2246878716" sldId="375"/>
            <ac:picMk id="11" creationId="{A5E7FDDC-64B9-F6A1-5354-047521B16E36}"/>
          </ac:picMkLst>
        </pc:picChg>
        <pc:picChg chg="add mod">
          <ac:chgData name="Bess Dunlevy" userId="dd4b9a8537dbe9d0" providerId="LiveId" clId="{B2F45090-CAD1-4725-8965-A6E47131728B}" dt="2025-03-14T22:25:42.531" v="331" actId="1076"/>
          <ac:picMkLst>
            <pc:docMk/>
            <pc:sldMk cId="2246878716" sldId="375"/>
            <ac:picMk id="13" creationId="{107F3760-02B3-6C5B-3FEC-4DBB00B34268}"/>
          </ac:picMkLst>
        </pc:picChg>
        <pc:picChg chg="add mod">
          <ac:chgData name="Bess Dunlevy" userId="dd4b9a8537dbe9d0" providerId="LiveId" clId="{B2F45090-CAD1-4725-8965-A6E47131728B}" dt="2025-03-14T22:25:49.972" v="333" actId="1076"/>
          <ac:picMkLst>
            <pc:docMk/>
            <pc:sldMk cId="2246878716" sldId="375"/>
            <ac:picMk id="15" creationId="{F3C191ED-6E1A-1004-75B5-E53B46BC26EE}"/>
          </ac:picMkLst>
        </pc:picChg>
      </pc:sldChg>
      <pc:sldChg chg="addSp delSp modSp mod">
        <pc:chgData name="Bess Dunlevy" userId="dd4b9a8537dbe9d0" providerId="LiveId" clId="{B2F45090-CAD1-4725-8965-A6E47131728B}" dt="2025-03-14T22:27:57.008" v="384" actId="21"/>
        <pc:sldMkLst>
          <pc:docMk/>
          <pc:sldMk cId="3882282959" sldId="376"/>
        </pc:sldMkLst>
        <pc:spChg chg="add del mod">
          <ac:chgData name="Bess Dunlevy" userId="dd4b9a8537dbe9d0" providerId="LiveId" clId="{B2F45090-CAD1-4725-8965-A6E47131728B}" dt="2025-03-14T22:27:57.008" v="384" actId="21"/>
          <ac:spMkLst>
            <pc:docMk/>
            <pc:sldMk cId="3882282959" sldId="376"/>
            <ac:spMk id="5" creationId="{732A1DC5-DFDF-72EB-27D7-EB400B962841}"/>
          </ac:spMkLst>
        </pc:spChg>
        <pc:graphicFrameChg chg="add mod modGraphic">
          <ac:chgData name="Bess Dunlevy" userId="dd4b9a8537dbe9d0" providerId="LiveId" clId="{B2F45090-CAD1-4725-8965-A6E47131728B}" dt="2025-03-14T22:27:54.002" v="382" actId="207"/>
          <ac:graphicFrameMkLst>
            <pc:docMk/>
            <pc:sldMk cId="3882282959" sldId="376"/>
            <ac:graphicFrameMk id="8" creationId="{E2432189-C504-A37A-901E-BE07C2DC3EA4}"/>
          </ac:graphicFrameMkLst>
        </pc:graphicFrameChg>
        <pc:picChg chg="add del mod">
          <ac:chgData name="Bess Dunlevy" userId="dd4b9a8537dbe9d0" providerId="LiveId" clId="{B2F45090-CAD1-4725-8965-A6E47131728B}" dt="2025-03-14T22:27:57.008" v="384" actId="21"/>
          <ac:picMkLst>
            <pc:docMk/>
            <pc:sldMk cId="3882282959" sldId="376"/>
            <ac:picMk id="2" creationId="{9984AF1C-79C1-56D6-316A-D35EB9EA73C2}"/>
          </ac:picMkLst>
        </pc:picChg>
      </pc:sldChg>
      <pc:sldChg chg="addSp modSp new mod">
        <pc:chgData name="Bess Dunlevy" userId="dd4b9a8537dbe9d0" providerId="LiveId" clId="{B2F45090-CAD1-4725-8965-A6E47131728B}" dt="2025-03-20T00:09:12.443" v="427" actId="1076"/>
        <pc:sldMkLst>
          <pc:docMk/>
          <pc:sldMk cId="3513200852" sldId="377"/>
        </pc:sldMkLst>
        <pc:spChg chg="add mod">
          <ac:chgData name="Bess Dunlevy" userId="dd4b9a8537dbe9d0" providerId="LiveId" clId="{B2F45090-CAD1-4725-8965-A6E47131728B}" dt="2025-03-14T22:28:07.876" v="417" actId="20577"/>
          <ac:spMkLst>
            <pc:docMk/>
            <pc:sldMk cId="3513200852" sldId="377"/>
            <ac:spMk id="3" creationId="{E6F32A90-B7F9-DDE7-1D5C-E874ABDD91CD}"/>
          </ac:spMkLst>
        </pc:spChg>
        <pc:spChg chg="add mod">
          <ac:chgData name="Bess Dunlevy" userId="dd4b9a8537dbe9d0" providerId="LiveId" clId="{B2F45090-CAD1-4725-8965-A6E47131728B}" dt="2025-03-20T00:09:12.443" v="427" actId="1076"/>
          <ac:spMkLst>
            <pc:docMk/>
            <pc:sldMk cId="3513200852" sldId="377"/>
            <ac:spMk id="5" creationId="{4906696B-B02D-EEB8-513E-3F84DAC6A553}"/>
          </ac:spMkLst>
        </pc:spChg>
        <pc:graphicFrameChg chg="add mod modGraphic">
          <ac:chgData name="Bess Dunlevy" userId="dd4b9a8537dbe9d0" providerId="LiveId" clId="{B2F45090-CAD1-4725-8965-A6E47131728B}" dt="2025-03-14T22:30:03.281" v="424" actId="207"/>
          <ac:graphicFrameMkLst>
            <pc:docMk/>
            <pc:sldMk cId="3513200852" sldId="377"/>
            <ac:graphicFrameMk id="4" creationId="{B9E85AD8-EFA9-3BE2-B2BA-803CF03B4CD5}"/>
          </ac:graphicFrameMkLst>
        </pc:graphicFrameChg>
        <pc:picChg chg="add mod">
          <ac:chgData name="Bess Dunlevy" userId="dd4b9a8537dbe9d0" providerId="LiveId" clId="{B2F45090-CAD1-4725-8965-A6E47131728B}" dt="2025-03-14T22:27:58.776" v="385"/>
          <ac:picMkLst>
            <pc:docMk/>
            <pc:sldMk cId="3513200852" sldId="377"/>
            <ac:picMk id="2" creationId="{15D87F22-8ED2-4130-8BF8-12E65AC887D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6E27571-D808-4FBB-8C0A-C0081B300BBE}" type="datetimeFigureOut">
              <a:rPr lang="en-US" smtClean="0"/>
              <a:t>7/24/2025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FC2988F-0C57-417B-8E60-D088E56254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169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FC2988F-0C57-417B-8E60-D088E562541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745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FC2988F-0C57-417B-8E60-D088E562541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67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FC2988F-0C57-417B-8E60-D088E562541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29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FC2988F-0C57-417B-8E60-D088E562541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513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FC2988F-0C57-417B-8E60-D088E562541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005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FC2988F-0C57-417B-8E60-D088E562541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1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FC2988F-0C57-417B-8E60-D088E562541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71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0711C10-233D-DA48-A5CB-9365BBABB6B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20812-7C71-A3A7-0011-268B634D6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197C7-2114-B570-BC63-F3D3E68B3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22EA3-4A76-03CF-4240-F8BDA449D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FB7D4-13BA-9B55-679A-6D030015D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51910-C6C0-1F6F-322C-FD0FCCBBF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75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D24C1-7382-A3DB-626E-97CEDAE4C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9978FF-7F63-9A03-4FD6-4A01FDD41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EF76F-D19A-BD97-8165-CC21CC6BF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9A2AD-4CBB-493E-2F23-702C91C3B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CD7D9-6314-1AEE-1863-695AF090F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21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018ED0-31CD-1A3F-4141-82DB2E7667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D2B400-EF3A-0C29-A39B-9D3AFA858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A12A8-FFE3-7296-83AC-87B81F279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A9CB9-4AF9-46AA-36BB-5ACB42E32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1F243-F8E3-A0DE-8B14-3A004BBF5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59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35AD1-0D6B-152B-E17F-42C86B335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70E93-A030-28AE-27F0-4BB8371E1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4C650-E7B8-D0DF-752B-86E4DF374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9D9AE-B856-036D-9053-88ABDE3CE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185DA-CA17-B5D5-FD34-E509C3A0E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043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E3C2A-3480-2879-3359-9C42A2EF1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BF402-11C1-8CA1-479B-9A1267953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5E018-9D96-53A1-B54F-9EDEAE895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34C1A-4AA2-09F1-D02B-C651E4C35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72E61-F0EA-DAB9-3932-A5AA3A9D9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8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2768D-5891-E3A1-B70B-7F01AFCE4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CB48B-8B65-4096-A2AF-9BAB76689F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13ED66-2FA9-4C39-6B1F-149D5DBD8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15609F-73A4-1EAA-78A0-5284DF165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F80492-F326-2038-2498-E53043FF5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26204-60EA-D4EA-7018-619664E9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7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592F-5199-AF13-8A6D-DB920421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85CAE-9E1D-CCFA-0616-FBBC310D9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32DB9-727C-EA56-35F0-AAEE0837F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362160-CF05-6253-0439-1467C2E948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3DB43D-69D6-B016-04DE-C4AA4F0948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A08581-E5B2-AFF9-1A75-9D02B1281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7/24/2025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5A6C79-7638-56AC-0B96-AA2E1ECF4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E8F235-C270-50FA-B0CE-5F6891865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01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B3D39-7EA1-9995-8D79-447DD428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847B6-C740-F202-A105-3E2C85F53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DDE017-C284-4DE3-D387-0CF766396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990540-46F3-48E3-CD2C-CC1674744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5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ED1B23-3E3A-FAA3-54F1-14009208C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7/24/2025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6572AC-E472-8F0D-4B35-71204B4F0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4C465-74DB-8217-A6AC-863D32D29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64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B0DE1-3306-FFE2-2D96-D615E75CF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167A7-D478-C0C9-BAE1-FD8B7E284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892359-B0F9-5EAB-9A48-01DECBDCF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D3968-DAEF-0D82-9B32-46364708A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90367-AFB7-AA6F-21DE-B3F2A4F74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F83673-0F9F-355E-5480-D217D8001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776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0BC9-91AA-8E36-A4FC-9AB18FB85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6B6399-F616-AAA2-F28C-06C2EA93F2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E99CF-7CD6-DA51-550F-2960523F8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01065-15D2-08B2-7951-228ECDD95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49551-D786-BB7A-D377-01C5ACEBC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8CE949-099B-F3F8-FBB8-756C9C37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85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BA68AA-C2C5-5892-9782-24F842550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6E457-EDC9-A132-074C-6E1B04FB2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609C0-D979-0F61-B095-FFF699F31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fld id="{02A4FD56-2863-417B-9B78-D4A7CC70CC8D}" type="datetimeFigureOut">
              <a:rPr lang="en-US" smtClean="0"/>
              <a:t>7/24/2025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A6459-ADED-9912-C41C-E2E3527ADC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9C8C9-F461-FEB6-56A3-3AB7A34315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24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pastel pink and blue waves">
            <a:extLst>
              <a:ext uri="{FF2B5EF4-FFF2-40B4-BE49-F238E27FC236}">
                <a16:creationId xmlns:a16="http://schemas.microsoft.com/office/drawing/2014/main" id="{634868DD-62DA-805B-3F24-90B9B1F04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Stone wall texture">
            <a:extLst>
              <a:ext uri="{FF2B5EF4-FFF2-40B4-BE49-F238E27FC236}">
                <a16:creationId xmlns:a16="http://schemas.microsoft.com/office/drawing/2014/main" id="{952169CA-CEA5-4905-06E8-58771EF2FB5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202691" y="236530"/>
            <a:ext cx="80834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4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Formation spécifique à un rôle </a:t>
            </a:r>
            <a:br>
              <a:rPr lang="en-US" sz="4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fr-fr" sz="4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Modèle de plan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AAD1B4-874E-C171-55A8-D78A9B1D48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187581"/>
              </p:ext>
            </p:extLst>
          </p:nvPr>
        </p:nvGraphicFramePr>
        <p:xfrm>
          <a:off x="202691" y="4992760"/>
          <a:ext cx="11822732" cy="1106724"/>
        </p:xfrm>
        <a:graphic>
          <a:graphicData uri="http://schemas.openxmlformats.org/drawingml/2006/table">
            <a:tbl>
              <a:tblPr/>
              <a:tblGrid>
                <a:gridCol w="3044711">
                  <a:extLst>
                    <a:ext uri="{9D8B030D-6E8A-4147-A177-3AD203B41FA5}">
                      <a16:colId xmlns:a16="http://schemas.microsoft.com/office/drawing/2014/main" val="333230714"/>
                    </a:ext>
                  </a:extLst>
                </a:gridCol>
                <a:gridCol w="3547866">
                  <a:extLst>
                    <a:ext uri="{9D8B030D-6E8A-4147-A177-3AD203B41FA5}">
                      <a16:colId xmlns:a16="http://schemas.microsoft.com/office/drawing/2014/main" val="2753996010"/>
                    </a:ext>
                  </a:extLst>
                </a:gridCol>
                <a:gridCol w="2082376">
                  <a:extLst>
                    <a:ext uri="{9D8B030D-6E8A-4147-A177-3AD203B41FA5}">
                      <a16:colId xmlns:a16="http://schemas.microsoft.com/office/drawing/2014/main" val="4096547832"/>
                    </a:ext>
                  </a:extLst>
                </a:gridCol>
                <a:gridCol w="3147779">
                  <a:extLst>
                    <a:ext uri="{9D8B030D-6E8A-4147-A177-3AD203B41FA5}">
                      <a16:colId xmlns:a16="http://schemas.microsoft.com/office/drawing/2014/main" val="3721777106"/>
                    </a:ext>
                  </a:extLst>
                </a:gridCol>
              </a:tblGrid>
              <a:tr h="368908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1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Nom de l’employé</a:t>
                      </a:r>
                    </a:p>
                  </a:txBody>
                  <a:tcPr marL="8619" marR="77574" marT="861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Nom</a:t>
                      </a:r>
                    </a:p>
                  </a:txBody>
                  <a:tcPr marL="77574" marR="8619" marT="861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1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Intitulé du poste</a:t>
                      </a:r>
                    </a:p>
                  </a:txBody>
                  <a:tcPr marL="8619" marR="77574" marT="861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Intitulé</a:t>
                      </a:r>
                    </a:p>
                  </a:txBody>
                  <a:tcPr marL="77574" marR="8619" marT="861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595805"/>
                  </a:ext>
                </a:extLst>
              </a:tr>
              <a:tr h="368908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1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Service</a:t>
                      </a:r>
                    </a:p>
                  </a:txBody>
                  <a:tcPr marL="8619" marR="77574" marT="861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Nom</a:t>
                      </a:r>
                    </a:p>
                  </a:txBody>
                  <a:tcPr marL="77574" marR="8619" marT="861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1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Nom du responsable</a:t>
                      </a:r>
                    </a:p>
                  </a:txBody>
                  <a:tcPr marL="8619" marR="77574" marT="861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Nom</a:t>
                      </a:r>
                    </a:p>
                  </a:txBody>
                  <a:tcPr marL="77574" marR="8619" marT="861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651228"/>
                  </a:ext>
                </a:extLst>
              </a:tr>
              <a:tr h="368908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1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Date d’entrée en fonction de l’employé</a:t>
                      </a:r>
                    </a:p>
                  </a:txBody>
                  <a:tcPr marL="8619" marR="77574" marT="861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77574" marR="8619" marT="861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1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Dernière révision</a:t>
                      </a:r>
                    </a:p>
                  </a:txBody>
                  <a:tcPr marL="8619" marR="77574" marT="861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300" b="0" i="0" u="none" strike="noStrike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77574" marR="8619" marT="861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08066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BAD8C24-1541-FF39-7BB7-80DC910C7D47}"/>
              </a:ext>
            </a:extLst>
          </p:cNvPr>
          <p:cNvSpPr txBox="1"/>
          <p:nvPr/>
        </p:nvSpPr>
        <p:spPr>
          <a:xfrm>
            <a:off x="3367184" y="6501754"/>
            <a:ext cx="6097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fr-fr" sz="1200" b="0" i="1" u="none" strike="noStrike">
                <a:solidFill>
                  <a:srgbClr val="001033"/>
                </a:solidFill>
                <a:effectLst/>
                <a:latin typeface="Century Gothic" panose="020B0502020202020204" pitchFamily="34" charset="0"/>
              </a:rPr>
              <a:t>Fourni par Smartsheet, Inc.</a:t>
            </a:r>
            <a:endParaRPr lang="en-US" sz="1200" b="0" dirty="0">
              <a:solidFill>
                <a:srgbClr val="001033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16849-6086-E9E8-327D-52C5C896A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041D6ED-5BC3-5B17-BBDE-086304DD0B74}"/>
              </a:ext>
            </a:extLst>
          </p:cNvPr>
          <p:cNvSpPr/>
          <p:nvPr/>
        </p:nvSpPr>
        <p:spPr>
          <a:xfrm>
            <a:off x="355092" y="3671420"/>
            <a:ext cx="5251811" cy="369332"/>
          </a:xfrm>
          <a:prstGeom prst="rect">
            <a:avLst/>
          </a:prstGeom>
          <a:solidFill>
            <a:srgbClr val="F2F2F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E2828B-0F07-3A5C-77CA-0DC9466846E5}"/>
              </a:ext>
            </a:extLst>
          </p:cNvPr>
          <p:cNvSpPr/>
          <p:nvPr/>
        </p:nvSpPr>
        <p:spPr>
          <a:xfrm>
            <a:off x="6588642" y="3671420"/>
            <a:ext cx="5251811" cy="369332"/>
          </a:xfrm>
          <a:prstGeom prst="rect">
            <a:avLst/>
          </a:prstGeom>
          <a:solidFill>
            <a:srgbClr val="F2F2F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2" name="Picture 1" descr="Abstract pastel pink and blue waves">
            <a:extLst>
              <a:ext uri="{FF2B5EF4-FFF2-40B4-BE49-F238E27FC236}">
                <a16:creationId xmlns:a16="http://schemas.microsoft.com/office/drawing/2014/main" id="{4636F926-BC95-F3C9-E4D6-A8A270D21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88250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AF84929-22DA-6837-D223-B99614E6126B}"/>
              </a:ext>
            </a:extLst>
          </p:cNvPr>
          <p:cNvSpPr txBox="1"/>
          <p:nvPr/>
        </p:nvSpPr>
        <p:spPr>
          <a:xfrm>
            <a:off x="202691" y="125912"/>
            <a:ext cx="7384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8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Compétences spécifiques au rôle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62926C-6177-D74E-F766-B046D9672B05}"/>
              </a:ext>
            </a:extLst>
          </p:cNvPr>
          <p:cNvSpPr txBox="1"/>
          <p:nvPr/>
        </p:nvSpPr>
        <p:spPr>
          <a:xfrm>
            <a:off x="202691" y="1203344"/>
            <a:ext cx="11482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Description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CE8FBB-A744-99CB-3512-9CCB2B30A92E}"/>
              </a:ext>
            </a:extLst>
          </p:cNvPr>
          <p:cNvSpPr/>
          <p:nvPr/>
        </p:nvSpPr>
        <p:spPr>
          <a:xfrm>
            <a:off x="351549" y="4157330"/>
            <a:ext cx="5251811" cy="2402958"/>
          </a:xfrm>
          <a:prstGeom prst="rect">
            <a:avLst/>
          </a:prstGeom>
          <a:solidFill>
            <a:srgbClr val="F2F2F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0C67B2-2787-3FD6-223D-F83670F18450}"/>
              </a:ext>
            </a:extLst>
          </p:cNvPr>
          <p:cNvSpPr/>
          <p:nvPr/>
        </p:nvSpPr>
        <p:spPr>
          <a:xfrm>
            <a:off x="6585098" y="4157330"/>
            <a:ext cx="5251811" cy="2402958"/>
          </a:xfrm>
          <a:prstGeom prst="rect">
            <a:avLst/>
          </a:prstGeom>
          <a:solidFill>
            <a:srgbClr val="F2F2F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018E36-FFB6-C89B-EE3B-0D63A5BC035C}"/>
              </a:ext>
            </a:extLst>
          </p:cNvPr>
          <p:cNvSpPr txBox="1"/>
          <p:nvPr/>
        </p:nvSpPr>
        <p:spPr>
          <a:xfrm>
            <a:off x="351548" y="3671420"/>
            <a:ext cx="5251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b="1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Niveau de formation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C9F423-BC59-542E-342C-53AA480AEE40}"/>
              </a:ext>
            </a:extLst>
          </p:cNvPr>
          <p:cNvSpPr txBox="1"/>
          <p:nvPr/>
        </p:nvSpPr>
        <p:spPr>
          <a:xfrm>
            <a:off x="6585097" y="3671420"/>
            <a:ext cx="5251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b="1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Performances attendues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38CCA3-599A-58CD-50AB-8BF01D1A3A26}"/>
              </a:ext>
            </a:extLst>
          </p:cNvPr>
          <p:cNvSpPr txBox="1"/>
          <p:nvPr/>
        </p:nvSpPr>
        <p:spPr>
          <a:xfrm>
            <a:off x="6692095" y="4293506"/>
            <a:ext cx="4397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Description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CEF24D-619C-C75F-9CF5-C8BD2D233EA1}"/>
              </a:ext>
            </a:extLst>
          </p:cNvPr>
          <p:cNvSpPr txBox="1"/>
          <p:nvPr/>
        </p:nvSpPr>
        <p:spPr>
          <a:xfrm>
            <a:off x="351548" y="5004866"/>
            <a:ext cx="5251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4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Niveau</a:t>
            </a:r>
          </a:p>
        </p:txBody>
      </p:sp>
    </p:spTree>
    <p:extLst>
      <p:ext uri="{BB962C8B-B14F-4D97-AF65-F5344CB8AC3E}">
        <p14:creationId xmlns:p14="http://schemas.microsoft.com/office/powerpoint/2010/main" val="1529990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308A6-7BB5-5A1D-DBEA-736F837BB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pastel pink and blue waves">
            <a:extLst>
              <a:ext uri="{FF2B5EF4-FFF2-40B4-BE49-F238E27FC236}">
                <a16:creationId xmlns:a16="http://schemas.microsoft.com/office/drawing/2014/main" id="{3E18A62D-C24F-BFF7-92F4-6672E723B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8825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515E6C-6D94-0F1A-647C-0C28358B761B}"/>
              </a:ext>
            </a:extLst>
          </p:cNvPr>
          <p:cNvSpPr txBox="1"/>
          <p:nvPr/>
        </p:nvSpPr>
        <p:spPr>
          <a:xfrm>
            <a:off x="202691" y="125912"/>
            <a:ext cx="7384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8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Phases de formation spécifiques à un rôle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B8A53C5-FB51-64DA-9A7F-9855A19427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90049"/>
              </p:ext>
            </p:extLst>
          </p:nvPr>
        </p:nvGraphicFramePr>
        <p:xfrm>
          <a:off x="338469" y="1196412"/>
          <a:ext cx="11623161" cy="5446320"/>
        </p:xfrm>
        <a:graphic>
          <a:graphicData uri="http://schemas.openxmlformats.org/drawingml/2006/table">
            <a:tbl>
              <a:tblPr/>
              <a:tblGrid>
                <a:gridCol w="2037262">
                  <a:extLst>
                    <a:ext uri="{9D8B030D-6E8A-4147-A177-3AD203B41FA5}">
                      <a16:colId xmlns:a16="http://schemas.microsoft.com/office/drawing/2014/main" val="3739725191"/>
                    </a:ext>
                  </a:extLst>
                </a:gridCol>
                <a:gridCol w="1555117">
                  <a:extLst>
                    <a:ext uri="{9D8B030D-6E8A-4147-A177-3AD203B41FA5}">
                      <a16:colId xmlns:a16="http://schemas.microsoft.com/office/drawing/2014/main" val="2594978658"/>
                    </a:ext>
                  </a:extLst>
                </a:gridCol>
                <a:gridCol w="1658615">
                  <a:extLst>
                    <a:ext uri="{9D8B030D-6E8A-4147-A177-3AD203B41FA5}">
                      <a16:colId xmlns:a16="http://schemas.microsoft.com/office/drawing/2014/main" val="1760637318"/>
                    </a:ext>
                  </a:extLst>
                </a:gridCol>
                <a:gridCol w="1658615">
                  <a:extLst>
                    <a:ext uri="{9D8B030D-6E8A-4147-A177-3AD203B41FA5}">
                      <a16:colId xmlns:a16="http://schemas.microsoft.com/office/drawing/2014/main" val="192230194"/>
                    </a:ext>
                  </a:extLst>
                </a:gridCol>
                <a:gridCol w="1502815">
                  <a:extLst>
                    <a:ext uri="{9D8B030D-6E8A-4147-A177-3AD203B41FA5}">
                      <a16:colId xmlns:a16="http://schemas.microsoft.com/office/drawing/2014/main" val="2202739246"/>
                    </a:ext>
                  </a:extLst>
                </a:gridCol>
                <a:gridCol w="1009537">
                  <a:extLst>
                    <a:ext uri="{9D8B030D-6E8A-4147-A177-3AD203B41FA5}">
                      <a16:colId xmlns:a16="http://schemas.microsoft.com/office/drawing/2014/main" val="1239914142"/>
                    </a:ext>
                  </a:extLst>
                </a:gridCol>
                <a:gridCol w="2201200">
                  <a:extLst>
                    <a:ext uri="{9D8B030D-6E8A-4147-A177-3AD203B41FA5}">
                      <a16:colId xmlns:a16="http://schemas.microsoft.com/office/drawing/2014/main" val="1554862125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Phase de formation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Tâche/</a:t>
                      </a:r>
                      <a:b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Compétence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Catégorie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Actif/En attente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Contact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Statut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Commentaires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655464"/>
                  </a:ext>
                </a:extLst>
              </a:tr>
              <a:tr h="90638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Activités de la semaine 1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Actif/En attente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 cours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8203401"/>
                  </a:ext>
                </a:extLst>
              </a:tr>
              <a:tr h="90638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Activités à 30 jours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Non commencé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269150"/>
                  </a:ext>
                </a:extLst>
              </a:tr>
              <a:tr h="90638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Activités à 60 jours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Terminé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7299157"/>
                  </a:ext>
                </a:extLst>
              </a:tr>
              <a:tr h="90638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Activités à 90 jours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Terminé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4824472"/>
                  </a:ext>
                </a:extLst>
              </a:tr>
              <a:tr h="90638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Développement continu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Terminé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3279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32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465F8-754C-0E9E-98CE-32B87E301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pastel pink and blue waves">
            <a:extLst>
              <a:ext uri="{FF2B5EF4-FFF2-40B4-BE49-F238E27FC236}">
                <a16:creationId xmlns:a16="http://schemas.microsoft.com/office/drawing/2014/main" id="{8C7EF4A1-019F-51B9-8CE2-43E3A64F1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8825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E7DC8E-F1F7-A494-783E-E127EAA03E27}"/>
              </a:ext>
            </a:extLst>
          </p:cNvPr>
          <p:cNvSpPr txBox="1"/>
          <p:nvPr/>
        </p:nvSpPr>
        <p:spPr>
          <a:xfrm>
            <a:off x="202691" y="125912"/>
            <a:ext cx="9744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Suivi des compétences et des performances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DA46B21-C106-FFB4-E40F-3122EE92B2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333051"/>
              </p:ext>
            </p:extLst>
          </p:nvPr>
        </p:nvGraphicFramePr>
        <p:xfrm>
          <a:off x="295939" y="1119995"/>
          <a:ext cx="11623161" cy="5518860"/>
        </p:xfrm>
        <a:graphic>
          <a:graphicData uri="http://schemas.openxmlformats.org/drawingml/2006/table">
            <a:tbl>
              <a:tblPr/>
              <a:tblGrid>
                <a:gridCol w="1933764">
                  <a:extLst>
                    <a:ext uri="{9D8B030D-6E8A-4147-A177-3AD203B41FA5}">
                      <a16:colId xmlns:a16="http://schemas.microsoft.com/office/drawing/2014/main" val="1559461520"/>
                    </a:ext>
                  </a:extLst>
                </a:gridCol>
                <a:gridCol w="1658615">
                  <a:extLst>
                    <a:ext uri="{9D8B030D-6E8A-4147-A177-3AD203B41FA5}">
                      <a16:colId xmlns:a16="http://schemas.microsoft.com/office/drawing/2014/main" val="37717385"/>
                    </a:ext>
                  </a:extLst>
                </a:gridCol>
                <a:gridCol w="1658615">
                  <a:extLst>
                    <a:ext uri="{9D8B030D-6E8A-4147-A177-3AD203B41FA5}">
                      <a16:colId xmlns:a16="http://schemas.microsoft.com/office/drawing/2014/main" val="2603796016"/>
                    </a:ext>
                  </a:extLst>
                </a:gridCol>
                <a:gridCol w="1658615">
                  <a:extLst>
                    <a:ext uri="{9D8B030D-6E8A-4147-A177-3AD203B41FA5}">
                      <a16:colId xmlns:a16="http://schemas.microsoft.com/office/drawing/2014/main" val="730838165"/>
                    </a:ext>
                  </a:extLst>
                </a:gridCol>
                <a:gridCol w="1658615">
                  <a:extLst>
                    <a:ext uri="{9D8B030D-6E8A-4147-A177-3AD203B41FA5}">
                      <a16:colId xmlns:a16="http://schemas.microsoft.com/office/drawing/2014/main" val="4176741215"/>
                    </a:ext>
                  </a:extLst>
                </a:gridCol>
                <a:gridCol w="853737">
                  <a:extLst>
                    <a:ext uri="{9D8B030D-6E8A-4147-A177-3AD203B41FA5}">
                      <a16:colId xmlns:a16="http://schemas.microsoft.com/office/drawing/2014/main" val="1875972479"/>
                    </a:ext>
                  </a:extLst>
                </a:gridCol>
                <a:gridCol w="2201200">
                  <a:extLst>
                    <a:ext uri="{9D8B030D-6E8A-4147-A177-3AD203B41FA5}">
                      <a16:colId xmlns:a16="http://schemas.microsoft.com/office/drawing/2014/main" val="205951294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Domaine de compétences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Date cible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Date observée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Domaines d’excellence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Domaines d’amélioration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Score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Étapes suivantes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30923"/>
                  </a:ext>
                </a:extLst>
              </a:tr>
              <a:tr h="92089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7820024"/>
                  </a:ext>
                </a:extLst>
              </a:tr>
              <a:tr h="92089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2878575"/>
                  </a:ext>
                </a:extLst>
              </a:tr>
              <a:tr h="92089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8366424"/>
                  </a:ext>
                </a:extLst>
              </a:tr>
              <a:tr h="92089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9946264"/>
                  </a:ext>
                </a:extLst>
              </a:tr>
              <a:tr h="92089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437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010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EA90A-D021-86F3-5C2A-B76B072B6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pastel pink and blue waves">
            <a:extLst>
              <a:ext uri="{FF2B5EF4-FFF2-40B4-BE49-F238E27FC236}">
                <a16:creationId xmlns:a16="http://schemas.microsoft.com/office/drawing/2014/main" id="{CEFA1096-D274-C19C-08BB-FDD6EE2C8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8825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C7A354-2B04-6D47-F4E3-6FA12CCF9FA0}"/>
              </a:ext>
            </a:extLst>
          </p:cNvPr>
          <p:cNvSpPr txBox="1"/>
          <p:nvPr/>
        </p:nvSpPr>
        <p:spPr>
          <a:xfrm>
            <a:off x="202691" y="125912"/>
            <a:ext cx="7384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8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Certifications et formations spécialisées</a:t>
            </a:r>
          </a:p>
        </p:txBody>
      </p:sp>
      <p:pic>
        <p:nvPicPr>
          <p:cNvPr id="8" name="Graphic 7" descr="Diploma with solid fill">
            <a:extLst>
              <a:ext uri="{FF2B5EF4-FFF2-40B4-BE49-F238E27FC236}">
                <a16:creationId xmlns:a16="http://schemas.microsoft.com/office/drawing/2014/main" id="{D430C7C2-95D3-F309-8C4D-E5407EF23A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0282" y="1279359"/>
            <a:ext cx="914400" cy="914400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AD760A3-3993-CFEE-9367-FF6775E61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862783"/>
              </p:ext>
            </p:extLst>
          </p:nvPr>
        </p:nvGraphicFramePr>
        <p:xfrm>
          <a:off x="1484274" y="1229194"/>
          <a:ext cx="10505036" cy="1014730"/>
        </p:xfrm>
        <a:graphic>
          <a:graphicData uri="http://schemas.openxmlformats.org/drawingml/2006/table">
            <a:tbl>
              <a:tblPr/>
              <a:tblGrid>
                <a:gridCol w="2940002">
                  <a:extLst>
                    <a:ext uri="{9D8B030D-6E8A-4147-A177-3AD203B41FA5}">
                      <a16:colId xmlns:a16="http://schemas.microsoft.com/office/drawing/2014/main" val="1888615123"/>
                    </a:ext>
                  </a:extLst>
                </a:gridCol>
                <a:gridCol w="2521678">
                  <a:extLst>
                    <a:ext uri="{9D8B030D-6E8A-4147-A177-3AD203B41FA5}">
                      <a16:colId xmlns:a16="http://schemas.microsoft.com/office/drawing/2014/main" val="1309668618"/>
                    </a:ext>
                  </a:extLst>
                </a:gridCol>
                <a:gridCol w="2521678">
                  <a:extLst>
                    <a:ext uri="{9D8B030D-6E8A-4147-A177-3AD203B41FA5}">
                      <a16:colId xmlns:a16="http://schemas.microsoft.com/office/drawing/2014/main" val="2206648358"/>
                    </a:ext>
                  </a:extLst>
                </a:gridCol>
                <a:gridCol w="2521678">
                  <a:extLst>
                    <a:ext uri="{9D8B030D-6E8A-4147-A177-3AD203B41FA5}">
                      <a16:colId xmlns:a16="http://schemas.microsoft.com/office/drawing/2014/main" val="3181954968"/>
                    </a:ext>
                  </a:extLst>
                </a:gridCol>
              </a:tblGrid>
              <a:tr h="50736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Intitulé de la certification/formation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Date cible d’achèvement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Date d’achèvement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Méthode de vérification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930008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3731924"/>
                  </a:ext>
                </a:extLst>
              </a:tr>
            </a:tbl>
          </a:graphicData>
        </a:graphic>
      </p:graphicFrame>
      <p:pic>
        <p:nvPicPr>
          <p:cNvPr id="11" name="Graphic 10" descr="Diploma with solid fill">
            <a:extLst>
              <a:ext uri="{FF2B5EF4-FFF2-40B4-BE49-F238E27FC236}">
                <a16:creationId xmlns:a16="http://schemas.microsoft.com/office/drawing/2014/main" id="{A5E7FDDC-64B9-F6A1-5354-047521B16E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0282" y="2803359"/>
            <a:ext cx="914400" cy="914400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22C614C-8D42-7D28-F2E4-3D4F363A7A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462234"/>
              </p:ext>
            </p:extLst>
          </p:nvPr>
        </p:nvGraphicFramePr>
        <p:xfrm>
          <a:off x="1484274" y="2753194"/>
          <a:ext cx="10505036" cy="1014730"/>
        </p:xfrm>
        <a:graphic>
          <a:graphicData uri="http://schemas.openxmlformats.org/drawingml/2006/table">
            <a:tbl>
              <a:tblPr/>
              <a:tblGrid>
                <a:gridCol w="2940002">
                  <a:extLst>
                    <a:ext uri="{9D8B030D-6E8A-4147-A177-3AD203B41FA5}">
                      <a16:colId xmlns:a16="http://schemas.microsoft.com/office/drawing/2014/main" val="1888615123"/>
                    </a:ext>
                  </a:extLst>
                </a:gridCol>
                <a:gridCol w="2521678">
                  <a:extLst>
                    <a:ext uri="{9D8B030D-6E8A-4147-A177-3AD203B41FA5}">
                      <a16:colId xmlns:a16="http://schemas.microsoft.com/office/drawing/2014/main" val="1309668618"/>
                    </a:ext>
                  </a:extLst>
                </a:gridCol>
                <a:gridCol w="2521678">
                  <a:extLst>
                    <a:ext uri="{9D8B030D-6E8A-4147-A177-3AD203B41FA5}">
                      <a16:colId xmlns:a16="http://schemas.microsoft.com/office/drawing/2014/main" val="2206648358"/>
                    </a:ext>
                  </a:extLst>
                </a:gridCol>
                <a:gridCol w="2521678">
                  <a:extLst>
                    <a:ext uri="{9D8B030D-6E8A-4147-A177-3AD203B41FA5}">
                      <a16:colId xmlns:a16="http://schemas.microsoft.com/office/drawing/2014/main" val="3181954968"/>
                    </a:ext>
                  </a:extLst>
                </a:gridCol>
              </a:tblGrid>
              <a:tr h="50736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Intitulé de la certification/formation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Date cible d’achèvement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Date d’achèvement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Méthode de vérification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930008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3731924"/>
                  </a:ext>
                </a:extLst>
              </a:tr>
            </a:tbl>
          </a:graphicData>
        </a:graphic>
      </p:graphicFrame>
      <p:pic>
        <p:nvPicPr>
          <p:cNvPr id="13" name="Graphic 12" descr="Diploma with solid fill">
            <a:extLst>
              <a:ext uri="{FF2B5EF4-FFF2-40B4-BE49-F238E27FC236}">
                <a16:creationId xmlns:a16="http://schemas.microsoft.com/office/drawing/2014/main" id="{107F3760-02B3-6C5B-3FEC-4DBB00B342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0282" y="4327359"/>
            <a:ext cx="914400" cy="914400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0234E2C-A665-71E7-A698-D885751F42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885906"/>
              </p:ext>
            </p:extLst>
          </p:nvPr>
        </p:nvGraphicFramePr>
        <p:xfrm>
          <a:off x="1484274" y="4277194"/>
          <a:ext cx="10505036" cy="1014730"/>
        </p:xfrm>
        <a:graphic>
          <a:graphicData uri="http://schemas.openxmlformats.org/drawingml/2006/table">
            <a:tbl>
              <a:tblPr/>
              <a:tblGrid>
                <a:gridCol w="2940002">
                  <a:extLst>
                    <a:ext uri="{9D8B030D-6E8A-4147-A177-3AD203B41FA5}">
                      <a16:colId xmlns:a16="http://schemas.microsoft.com/office/drawing/2014/main" val="1888615123"/>
                    </a:ext>
                  </a:extLst>
                </a:gridCol>
                <a:gridCol w="2521678">
                  <a:extLst>
                    <a:ext uri="{9D8B030D-6E8A-4147-A177-3AD203B41FA5}">
                      <a16:colId xmlns:a16="http://schemas.microsoft.com/office/drawing/2014/main" val="1309668618"/>
                    </a:ext>
                  </a:extLst>
                </a:gridCol>
                <a:gridCol w="2521678">
                  <a:extLst>
                    <a:ext uri="{9D8B030D-6E8A-4147-A177-3AD203B41FA5}">
                      <a16:colId xmlns:a16="http://schemas.microsoft.com/office/drawing/2014/main" val="2206648358"/>
                    </a:ext>
                  </a:extLst>
                </a:gridCol>
                <a:gridCol w="2521678">
                  <a:extLst>
                    <a:ext uri="{9D8B030D-6E8A-4147-A177-3AD203B41FA5}">
                      <a16:colId xmlns:a16="http://schemas.microsoft.com/office/drawing/2014/main" val="3181954968"/>
                    </a:ext>
                  </a:extLst>
                </a:gridCol>
              </a:tblGrid>
              <a:tr h="50736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Intitulé de la certification/formation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Date cible d’achèvement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Date d’achèvement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Méthode de vérification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930008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3731924"/>
                  </a:ext>
                </a:extLst>
              </a:tr>
            </a:tbl>
          </a:graphicData>
        </a:graphic>
      </p:graphicFrame>
      <p:pic>
        <p:nvPicPr>
          <p:cNvPr id="15" name="Graphic 14" descr="Diploma with solid fill">
            <a:extLst>
              <a:ext uri="{FF2B5EF4-FFF2-40B4-BE49-F238E27FC236}">
                <a16:creationId xmlns:a16="http://schemas.microsoft.com/office/drawing/2014/main" id="{F3C191ED-6E1A-1004-75B5-E53B46BC2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0282" y="5767523"/>
            <a:ext cx="914400" cy="914400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24491CA-B21E-895C-5BF7-00EF7305D7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223260"/>
              </p:ext>
            </p:extLst>
          </p:nvPr>
        </p:nvGraphicFramePr>
        <p:xfrm>
          <a:off x="1484274" y="5717358"/>
          <a:ext cx="10505036" cy="1014730"/>
        </p:xfrm>
        <a:graphic>
          <a:graphicData uri="http://schemas.openxmlformats.org/drawingml/2006/table">
            <a:tbl>
              <a:tblPr/>
              <a:tblGrid>
                <a:gridCol w="2940002">
                  <a:extLst>
                    <a:ext uri="{9D8B030D-6E8A-4147-A177-3AD203B41FA5}">
                      <a16:colId xmlns:a16="http://schemas.microsoft.com/office/drawing/2014/main" val="1888615123"/>
                    </a:ext>
                  </a:extLst>
                </a:gridCol>
                <a:gridCol w="2521678">
                  <a:extLst>
                    <a:ext uri="{9D8B030D-6E8A-4147-A177-3AD203B41FA5}">
                      <a16:colId xmlns:a16="http://schemas.microsoft.com/office/drawing/2014/main" val="1309668618"/>
                    </a:ext>
                  </a:extLst>
                </a:gridCol>
                <a:gridCol w="2521678">
                  <a:extLst>
                    <a:ext uri="{9D8B030D-6E8A-4147-A177-3AD203B41FA5}">
                      <a16:colId xmlns:a16="http://schemas.microsoft.com/office/drawing/2014/main" val="2206648358"/>
                    </a:ext>
                  </a:extLst>
                </a:gridCol>
                <a:gridCol w="2521678">
                  <a:extLst>
                    <a:ext uri="{9D8B030D-6E8A-4147-A177-3AD203B41FA5}">
                      <a16:colId xmlns:a16="http://schemas.microsoft.com/office/drawing/2014/main" val="3181954968"/>
                    </a:ext>
                  </a:extLst>
                </a:gridCol>
              </a:tblGrid>
              <a:tr h="50736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Intitulé de la certification/formation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Date cible d’achèvement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Date d’achèvement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Méthode de vérification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930008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3731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878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5944B-8C18-EA83-4C5C-347A894DB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stract pastel pink and blue waves">
            <a:extLst>
              <a:ext uri="{FF2B5EF4-FFF2-40B4-BE49-F238E27FC236}">
                <a16:creationId xmlns:a16="http://schemas.microsoft.com/office/drawing/2014/main" id="{9984AF1C-79C1-56D6-316A-D35EB9EA7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8825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2A1DC5-DFDF-72EB-27D7-EB400B962841}"/>
              </a:ext>
            </a:extLst>
          </p:cNvPr>
          <p:cNvSpPr txBox="1"/>
          <p:nvPr/>
        </p:nvSpPr>
        <p:spPr>
          <a:xfrm>
            <a:off x="202691" y="125912"/>
            <a:ext cx="7384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8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Séances de formation suivies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2432189-C504-A37A-901E-BE07C2DC3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172964"/>
              </p:ext>
            </p:extLst>
          </p:nvPr>
        </p:nvGraphicFramePr>
        <p:xfrm>
          <a:off x="381001" y="1178452"/>
          <a:ext cx="11548730" cy="5354100"/>
        </p:xfrm>
        <a:graphic>
          <a:graphicData uri="http://schemas.openxmlformats.org/drawingml/2006/table">
            <a:tbl>
              <a:tblPr/>
              <a:tblGrid>
                <a:gridCol w="1922232">
                  <a:extLst>
                    <a:ext uri="{9D8B030D-6E8A-4147-A177-3AD203B41FA5}">
                      <a16:colId xmlns:a16="http://schemas.microsoft.com/office/drawing/2014/main" val="1216416575"/>
                    </a:ext>
                  </a:extLst>
                </a:gridCol>
                <a:gridCol w="1648723">
                  <a:extLst>
                    <a:ext uri="{9D8B030D-6E8A-4147-A177-3AD203B41FA5}">
                      <a16:colId xmlns:a16="http://schemas.microsoft.com/office/drawing/2014/main" val="1891678776"/>
                    </a:ext>
                  </a:extLst>
                </a:gridCol>
                <a:gridCol w="1648723">
                  <a:extLst>
                    <a:ext uri="{9D8B030D-6E8A-4147-A177-3AD203B41FA5}">
                      <a16:colId xmlns:a16="http://schemas.microsoft.com/office/drawing/2014/main" val="575951756"/>
                    </a:ext>
                  </a:extLst>
                </a:gridCol>
                <a:gridCol w="1808525">
                  <a:extLst>
                    <a:ext uri="{9D8B030D-6E8A-4147-A177-3AD203B41FA5}">
                      <a16:colId xmlns:a16="http://schemas.microsoft.com/office/drawing/2014/main" val="449888131"/>
                    </a:ext>
                  </a:extLst>
                </a:gridCol>
                <a:gridCol w="2179177">
                  <a:extLst>
                    <a:ext uri="{9D8B030D-6E8A-4147-A177-3AD203B41FA5}">
                      <a16:colId xmlns:a16="http://schemas.microsoft.com/office/drawing/2014/main" val="2678415094"/>
                    </a:ext>
                  </a:extLst>
                </a:gridCol>
                <a:gridCol w="2341350">
                  <a:extLst>
                    <a:ext uri="{9D8B030D-6E8A-4147-A177-3AD203B41FA5}">
                      <a16:colId xmlns:a16="http://schemas.microsoft.com/office/drawing/2014/main" val="3012763668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Intitulé de la formation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Date(s) cible(s)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Date(s) de la participation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Nombre d’heures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Sujets abordés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Formateur/Conférencier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894642"/>
                  </a:ext>
                </a:extLst>
              </a:tr>
              <a:tr h="110992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4081974"/>
                  </a:ext>
                </a:extLst>
              </a:tr>
              <a:tr h="110992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5302210"/>
                  </a:ext>
                </a:extLst>
              </a:tr>
              <a:tr h="110992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582999"/>
                  </a:ext>
                </a:extLst>
              </a:tr>
              <a:tr h="110992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9601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282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stract pastel pink and blue waves">
            <a:extLst>
              <a:ext uri="{FF2B5EF4-FFF2-40B4-BE49-F238E27FC236}">
                <a16:creationId xmlns:a16="http://schemas.microsoft.com/office/drawing/2014/main" id="{15D87F22-8ED2-4130-8BF8-12E65AC88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8825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F32A90-B7F9-DDE7-1D5C-E874ABDD91CD}"/>
              </a:ext>
            </a:extLst>
          </p:cNvPr>
          <p:cNvSpPr txBox="1"/>
          <p:nvPr/>
        </p:nvSpPr>
        <p:spPr>
          <a:xfrm>
            <a:off x="202691" y="125912"/>
            <a:ext cx="7384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8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Réunions de coaching et de mentorat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E85AD8-EFA9-3BE2-B2BA-803CF03B4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251038"/>
              </p:ext>
            </p:extLst>
          </p:nvPr>
        </p:nvGraphicFramePr>
        <p:xfrm>
          <a:off x="202691" y="1008414"/>
          <a:ext cx="11780202" cy="5493340"/>
        </p:xfrm>
        <a:graphic>
          <a:graphicData uri="http://schemas.openxmlformats.org/drawingml/2006/table">
            <a:tbl>
              <a:tblPr/>
              <a:tblGrid>
                <a:gridCol w="1960760">
                  <a:extLst>
                    <a:ext uri="{9D8B030D-6E8A-4147-A177-3AD203B41FA5}">
                      <a16:colId xmlns:a16="http://schemas.microsoft.com/office/drawing/2014/main" val="1930990208"/>
                    </a:ext>
                  </a:extLst>
                </a:gridCol>
                <a:gridCol w="1681768">
                  <a:extLst>
                    <a:ext uri="{9D8B030D-6E8A-4147-A177-3AD203B41FA5}">
                      <a16:colId xmlns:a16="http://schemas.microsoft.com/office/drawing/2014/main" val="204988165"/>
                    </a:ext>
                  </a:extLst>
                </a:gridCol>
                <a:gridCol w="1681768">
                  <a:extLst>
                    <a:ext uri="{9D8B030D-6E8A-4147-A177-3AD203B41FA5}">
                      <a16:colId xmlns:a16="http://schemas.microsoft.com/office/drawing/2014/main" val="2103122471"/>
                    </a:ext>
                  </a:extLst>
                </a:gridCol>
                <a:gridCol w="4223977">
                  <a:extLst>
                    <a:ext uri="{9D8B030D-6E8A-4147-A177-3AD203B41FA5}">
                      <a16:colId xmlns:a16="http://schemas.microsoft.com/office/drawing/2014/main" val="1775087628"/>
                    </a:ext>
                  </a:extLst>
                </a:gridCol>
                <a:gridCol w="2231929">
                  <a:extLst>
                    <a:ext uri="{9D8B030D-6E8A-4147-A177-3AD203B41FA5}">
                      <a16:colId xmlns:a16="http://schemas.microsoft.com/office/drawing/2014/main" val="256425803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Type de réunion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Date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Mentor/Coach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Sujets abordés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Éléments d’action/suivi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635647"/>
                  </a:ext>
                </a:extLst>
              </a:tr>
              <a:tr h="114473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Nom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819758"/>
                  </a:ext>
                </a:extLst>
              </a:tr>
              <a:tr h="114473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Nom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3996360"/>
                  </a:ext>
                </a:extLst>
              </a:tr>
              <a:tr h="114473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Nom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8354480"/>
                  </a:ext>
                </a:extLst>
              </a:tr>
              <a:tr h="114473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Nom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3294804"/>
                  </a:ext>
                </a:extLst>
              </a:tr>
            </a:tbl>
          </a:graphicData>
        </a:graphic>
      </p:graphicFrame>
      <p:sp>
        <p:nvSpPr>
          <p:cNvPr id="5" name="Text Box 2">
            <a:extLst>
              <a:ext uri="{FF2B5EF4-FFF2-40B4-BE49-F238E27FC236}">
                <a16:creationId xmlns:a16="http://schemas.microsoft.com/office/drawing/2014/main" id="{7C76EAA3-C0F3-AE3E-1D94-172845EBE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61387"/>
            <a:ext cx="12192000" cy="29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rtlCol="0" anchor="t" anchorCtr="0">
            <a:noAutofit/>
          </a:bodyPr>
          <a:lstStyle/>
          <a:p>
            <a:pPr marL="0" marR="0" algn="ctr" rtl="0"/>
            <a:r>
              <a:rPr lang="fr-fr" sz="1200" i="1">
                <a:solidFill>
                  <a:srgbClr val="001033"/>
                </a:solidFill>
                <a:effectLst/>
                <a:latin typeface="Century Gothic" panose="020B0502020202020204" pitchFamily="34" charset="0"/>
                <a:ea typeface="DengXian" panose="02010600030101010101" pitchFamily="2" charset="-122"/>
                <a:cs typeface="Century Gothic" panose="020B0502020202020204" pitchFamily="34" charset="0"/>
              </a:rPr>
              <a:t>Fourni par Smartsheet, Inc.</a:t>
            </a:r>
            <a:endParaRPr lang="en-US" sz="1100" dirty="0">
              <a:effectLst/>
              <a:latin typeface="Century Gothic" panose="020B0502020202020204" pitchFamily="34" charset="0"/>
              <a:ea typeface="DengXian" panose="02010600030101010101" pitchFamily="2" charset="-122"/>
              <a:cs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200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/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EXCLUSION DE RESPONSABILITÉ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Tous les articles, modèles ou informations proposés par Smartsheet sur le site web sont fournis à titre de référence uniquement. Bien que nous nous efforcions de maintenir les informations à jour et correctes, nous ne faisons aucune déclaration ni ne donnons aucune garantie de quelque nature que ce soit, expresse ou implicite, quant à l’exhaustivité, l’exactitude, la fiabilité, l’adéquation ou la disponibilité du site Web ou des informations, articles, modèles ou graphiques connexes contenus sur le site Web. La confiance que vous accordez à ces informations relève donc strictement de votre propre responsabilité.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602</Words>
  <Application>Microsoft Office PowerPoint</Application>
  <PresentationFormat>Widescreen</PresentationFormat>
  <Paragraphs>208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Dunlevy, Bess</dc:creator>
  <cp:lastModifiedBy>Sun Ye</cp:lastModifiedBy>
  <cp:revision>23</cp:revision>
  <dcterms:created xsi:type="dcterms:W3CDTF">2024-07-31T18:43:37Z</dcterms:created>
  <dcterms:modified xsi:type="dcterms:W3CDTF">2025-07-24T07:28:50Z</dcterms:modified>
</cp:coreProperties>
</file>