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2" r:id="rId2"/>
    <p:sldId id="354" r:id="rId3"/>
    <p:sldId id="377" r:id="rId4"/>
    <p:sldId id="378" r:id="rId5"/>
    <p:sldId id="379" r:id="rId6"/>
    <p:sldId id="295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EFCCE"/>
    <a:srgbClr val="5F2078"/>
    <a:srgbClr val="C3BA05"/>
    <a:srgbClr val="E8DD06"/>
    <a:srgbClr val="F2F2F2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A8C53C0-F10A-4996-B13B-8E21000C7DF1}"/>
    <pc:docChg chg="undo custSel modSld">
      <pc:chgData name="Bess Dunlevy" userId="dd4b9a8537dbe9d0" providerId="LiveId" clId="{7A8C53C0-F10A-4996-B13B-8E21000C7DF1}" dt="2025-03-29T16:47:57.776" v="46" actId="6549"/>
      <pc:docMkLst>
        <pc:docMk/>
      </pc:docMkLst>
      <pc:sldChg chg="addSp delSp modSp mod">
        <pc:chgData name="Bess Dunlevy" userId="dd4b9a8537dbe9d0" providerId="LiveId" clId="{7A8C53C0-F10A-4996-B13B-8E21000C7DF1}" dt="2025-03-29T16:47:43.381" v="40"/>
        <pc:sldMkLst>
          <pc:docMk/>
          <pc:sldMk cId="1508588292" sldId="342"/>
        </pc:sldMkLst>
        <pc:spChg chg="mod">
          <ac:chgData name="Bess Dunlevy" userId="dd4b9a8537dbe9d0" providerId="LiveId" clId="{7A8C53C0-F10A-4996-B13B-8E21000C7DF1}" dt="2025-03-29T16:47:43.381" v="40"/>
          <ac:spMkLst>
            <pc:docMk/>
            <pc:sldMk cId="1508588292" sldId="342"/>
            <ac:spMk id="4" creationId="{CC3F258E-2DE4-06AD-9222-A22055D0EEE2}"/>
          </ac:spMkLst>
        </pc:spChg>
        <pc:spChg chg="add del mod">
          <ac:chgData name="Bess Dunlevy" userId="dd4b9a8537dbe9d0" providerId="LiveId" clId="{7A8C53C0-F10A-4996-B13B-8E21000C7DF1}" dt="2025-03-29T16:47:13.755" v="4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7A8C53C0-F10A-4996-B13B-8E21000C7DF1}" dt="2025-03-29T16:47:46.291" v="41" actId="6549"/>
        <pc:sldMkLst>
          <pc:docMk/>
          <pc:sldMk cId="1529990629" sldId="354"/>
        </pc:sldMkLst>
        <pc:graphicFrameChg chg="modGraphic">
          <ac:chgData name="Bess Dunlevy" userId="dd4b9a8537dbe9d0" providerId="LiveId" clId="{7A8C53C0-F10A-4996-B13B-8E21000C7DF1}" dt="2025-03-29T16:47:46.291" v="41" actId="6549"/>
          <ac:graphicFrameMkLst>
            <pc:docMk/>
            <pc:sldMk cId="1529990629" sldId="354"/>
            <ac:graphicFrameMk id="2" creationId="{4366A3F6-0218-8AEB-5A73-41C6CBBD0505}"/>
          </ac:graphicFrameMkLst>
        </pc:graphicFrameChg>
      </pc:sldChg>
      <pc:sldChg chg="modSp mod">
        <pc:chgData name="Bess Dunlevy" userId="dd4b9a8537dbe9d0" providerId="LiveId" clId="{7A8C53C0-F10A-4996-B13B-8E21000C7DF1}" dt="2025-03-29T16:47:48.516" v="42" actId="6549"/>
        <pc:sldMkLst>
          <pc:docMk/>
          <pc:sldMk cId="1410188742" sldId="377"/>
        </pc:sldMkLst>
        <pc:graphicFrameChg chg="modGraphic">
          <ac:chgData name="Bess Dunlevy" userId="dd4b9a8537dbe9d0" providerId="LiveId" clId="{7A8C53C0-F10A-4996-B13B-8E21000C7DF1}" dt="2025-03-29T16:47:48.516" v="42" actId="6549"/>
          <ac:graphicFrameMkLst>
            <pc:docMk/>
            <pc:sldMk cId="1410188742" sldId="377"/>
            <ac:graphicFrameMk id="3" creationId="{CC194A49-AFE7-2753-387C-A305DCAF8DD1}"/>
          </ac:graphicFrameMkLst>
        </pc:graphicFrameChg>
      </pc:sldChg>
      <pc:sldChg chg="modSp mod">
        <pc:chgData name="Bess Dunlevy" userId="dd4b9a8537dbe9d0" providerId="LiveId" clId="{7A8C53C0-F10A-4996-B13B-8E21000C7DF1}" dt="2025-03-29T16:47:54.151" v="44" actId="122"/>
        <pc:sldMkLst>
          <pc:docMk/>
          <pc:sldMk cId="3305243876" sldId="378"/>
        </pc:sldMkLst>
        <pc:graphicFrameChg chg="modGraphic">
          <ac:chgData name="Bess Dunlevy" userId="dd4b9a8537dbe9d0" providerId="LiveId" clId="{7A8C53C0-F10A-4996-B13B-8E21000C7DF1}" dt="2025-03-29T16:47:54.151" v="44" actId="122"/>
          <ac:graphicFrameMkLst>
            <pc:docMk/>
            <pc:sldMk cId="3305243876" sldId="378"/>
            <ac:graphicFrameMk id="2" creationId="{73AF6074-C1DC-AF82-62D7-1474B4E1F081}"/>
          </ac:graphicFrameMkLst>
        </pc:graphicFrameChg>
      </pc:sldChg>
      <pc:sldChg chg="modSp mod">
        <pc:chgData name="Bess Dunlevy" userId="dd4b9a8537dbe9d0" providerId="LiveId" clId="{7A8C53C0-F10A-4996-B13B-8E21000C7DF1}" dt="2025-03-29T16:47:57.776" v="46" actId="6549"/>
        <pc:sldMkLst>
          <pc:docMk/>
          <pc:sldMk cId="2792690742" sldId="379"/>
        </pc:sldMkLst>
        <pc:graphicFrameChg chg="modGraphic">
          <ac:chgData name="Bess Dunlevy" userId="dd4b9a8537dbe9d0" providerId="LiveId" clId="{7A8C53C0-F10A-4996-B13B-8E21000C7DF1}" dt="2025-03-29T16:47:56.608" v="45" actId="6549"/>
          <ac:graphicFrameMkLst>
            <pc:docMk/>
            <pc:sldMk cId="2792690742" sldId="379"/>
            <ac:graphicFrameMk id="3" creationId="{96FB6A3D-F189-E1C3-C3BD-DB2B293266D4}"/>
          </ac:graphicFrameMkLst>
        </pc:graphicFrameChg>
        <pc:graphicFrameChg chg="modGraphic">
          <ac:chgData name="Bess Dunlevy" userId="dd4b9a8537dbe9d0" providerId="LiveId" clId="{7A8C53C0-F10A-4996-B13B-8E21000C7DF1}" dt="2025-03-29T16:47:57.776" v="46" actId="6549"/>
          <ac:graphicFrameMkLst>
            <pc:docMk/>
            <pc:sldMk cId="2792690742" sldId="379"/>
            <ac:graphicFrameMk id="4" creationId="{07C9C242-9C5F-5DA0-065B-A5D8A10C961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7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3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5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D2D15-A86C-E327-F762-ED42CD2D95E5}"/>
              </a:ext>
            </a:extLst>
          </p:cNvPr>
          <p:cNvSpPr/>
          <p:nvPr/>
        </p:nvSpPr>
        <p:spPr>
          <a:xfrm>
            <a:off x="396240" y="942629"/>
            <a:ext cx="11358880" cy="57324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13788" y="236530"/>
            <a:ext cx="918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planification d’atelier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F258E-2DE4-06AD-9222-A22055D0EEE2}"/>
              </a:ext>
            </a:extLst>
          </p:cNvPr>
          <p:cNvSpPr txBox="1"/>
          <p:nvPr/>
        </p:nvSpPr>
        <p:spPr>
          <a:xfrm>
            <a:off x="721360" y="2230928"/>
            <a:ext cx="10861040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Date et heure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JJ/MM/AA</a:t>
            </a:r>
          </a:p>
          <a:p>
            <a:pPr rtl="0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Durée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 heure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Animateurs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Nom, fonction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Public cible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Description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Lieu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Description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Thème/sujet de l’atelier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Description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Objectifs d’apprentissage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Description</a:t>
            </a:r>
          </a:p>
          <a:p>
            <a:pPr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		</a:t>
            </a:r>
          </a:p>
          <a:p>
            <a:pPr rtl="0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Préparation préalable à l’atelier</a:t>
            </a:r>
          </a:p>
          <a:p>
            <a:pPr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Description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CD14E-C374-F131-89E8-7211517C2E80}"/>
              </a:ext>
            </a:extLst>
          </p:cNvPr>
          <p:cNvSpPr txBox="1"/>
          <p:nvPr/>
        </p:nvSpPr>
        <p:spPr>
          <a:xfrm>
            <a:off x="650240" y="1158241"/>
            <a:ext cx="10861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Intitulé de l’atelier : </a:t>
            </a:r>
            <a:b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prise de décision fondée sur les données pour les responsables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6D10E-EB2B-E624-E256-2CCDA6F0E45B}"/>
              </a:ext>
            </a:extLst>
          </p:cNvPr>
          <p:cNvSpPr txBox="1"/>
          <p:nvPr/>
        </p:nvSpPr>
        <p:spPr>
          <a:xfrm>
            <a:off x="3339752" y="6616961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fr-fr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Fourni par Smartsheet, 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66A3F6-0218-8AEB-5A73-41C6CBBD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65433"/>
              </p:ext>
            </p:extLst>
          </p:nvPr>
        </p:nvGraphicFramePr>
        <p:xfrm>
          <a:off x="142241" y="108512"/>
          <a:ext cx="11907518" cy="6565234"/>
        </p:xfrm>
        <a:graphic>
          <a:graphicData uri="http://schemas.openxmlformats.org/drawingml/2006/table">
            <a:tbl>
              <a:tblPr/>
              <a:tblGrid>
                <a:gridCol w="2552646">
                  <a:extLst>
                    <a:ext uri="{9D8B030D-6E8A-4147-A177-3AD203B41FA5}">
                      <a16:colId xmlns:a16="http://schemas.microsoft.com/office/drawing/2014/main" val="1647722820"/>
                    </a:ext>
                  </a:extLst>
                </a:gridCol>
                <a:gridCol w="2167670">
                  <a:extLst>
                    <a:ext uri="{9D8B030D-6E8A-4147-A177-3AD203B41FA5}">
                      <a16:colId xmlns:a16="http://schemas.microsoft.com/office/drawing/2014/main" val="1644276655"/>
                    </a:ext>
                  </a:extLst>
                </a:gridCol>
                <a:gridCol w="2509766">
                  <a:extLst>
                    <a:ext uri="{9D8B030D-6E8A-4147-A177-3AD203B41FA5}">
                      <a16:colId xmlns:a16="http://schemas.microsoft.com/office/drawing/2014/main" val="700814926"/>
                    </a:ext>
                  </a:extLst>
                </a:gridCol>
                <a:gridCol w="2489524">
                  <a:extLst>
                    <a:ext uri="{9D8B030D-6E8A-4147-A177-3AD203B41FA5}">
                      <a16:colId xmlns:a16="http://schemas.microsoft.com/office/drawing/2014/main" val="4175213925"/>
                    </a:ext>
                  </a:extLst>
                </a:gridCol>
                <a:gridCol w="2187912">
                  <a:extLst>
                    <a:ext uri="{9D8B030D-6E8A-4147-A177-3AD203B41FA5}">
                      <a16:colId xmlns:a16="http://schemas.microsoft.com/office/drawing/2014/main" val="982854313"/>
                    </a:ext>
                  </a:extLst>
                </a:gridCol>
              </a:tblGrid>
              <a:tr h="914400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fr-fr" sz="2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Ordre du jour de l’atelier</a:t>
                      </a:r>
                    </a:p>
                  </a:txBody>
                  <a:tcPr marL="80558" marR="8951" marT="8951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5342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Heure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Activité/Séance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Animateur/Conférencier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Objectif d’apprentissage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Matériel nécessaire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05176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373280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368408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06264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589428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227929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06513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C48B2-0DEB-D62B-8087-6A36F18C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4A49-AFE7-2753-387C-A305DCAF8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79270"/>
              </p:ext>
            </p:extLst>
          </p:nvPr>
        </p:nvGraphicFramePr>
        <p:xfrm>
          <a:off x="162561" y="203201"/>
          <a:ext cx="11887199" cy="5793336"/>
        </p:xfrm>
        <a:graphic>
          <a:graphicData uri="http://schemas.openxmlformats.org/drawingml/2006/table">
            <a:tbl>
              <a:tblPr/>
              <a:tblGrid>
                <a:gridCol w="2548291">
                  <a:extLst>
                    <a:ext uri="{9D8B030D-6E8A-4147-A177-3AD203B41FA5}">
                      <a16:colId xmlns:a16="http://schemas.microsoft.com/office/drawing/2014/main" val="229648201"/>
                    </a:ext>
                  </a:extLst>
                </a:gridCol>
                <a:gridCol w="4219787">
                  <a:extLst>
                    <a:ext uri="{9D8B030D-6E8A-4147-A177-3AD203B41FA5}">
                      <a16:colId xmlns:a16="http://schemas.microsoft.com/office/drawing/2014/main" val="4235106125"/>
                    </a:ext>
                  </a:extLst>
                </a:gridCol>
                <a:gridCol w="2784394">
                  <a:extLst>
                    <a:ext uri="{9D8B030D-6E8A-4147-A177-3AD203B41FA5}">
                      <a16:colId xmlns:a16="http://schemas.microsoft.com/office/drawing/2014/main" val="320611841"/>
                    </a:ext>
                  </a:extLst>
                </a:gridCol>
                <a:gridCol w="2334727">
                  <a:extLst>
                    <a:ext uri="{9D8B030D-6E8A-4147-A177-3AD203B41FA5}">
                      <a16:colId xmlns:a16="http://schemas.microsoft.com/office/drawing/2014/main" val="357294707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Plan d’engagement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093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Stratégie d’engagement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Responsabilité de l’animateur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Résultat attendu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26308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496395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83070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169628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06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4593-E64B-2982-21E2-58B8037A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AF6074-C1DC-AF82-62D7-1474B4E1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25058"/>
              </p:ext>
            </p:extLst>
          </p:nvPr>
        </p:nvGraphicFramePr>
        <p:xfrm>
          <a:off x="167639" y="201168"/>
          <a:ext cx="11882122" cy="6039035"/>
        </p:xfrm>
        <a:graphic>
          <a:graphicData uri="http://schemas.openxmlformats.org/drawingml/2006/table">
            <a:tbl>
              <a:tblPr/>
              <a:tblGrid>
                <a:gridCol w="2547202">
                  <a:extLst>
                    <a:ext uri="{9D8B030D-6E8A-4147-A177-3AD203B41FA5}">
                      <a16:colId xmlns:a16="http://schemas.microsoft.com/office/drawing/2014/main" val="3253677892"/>
                    </a:ext>
                  </a:extLst>
                </a:gridCol>
                <a:gridCol w="4667460">
                  <a:extLst>
                    <a:ext uri="{9D8B030D-6E8A-4147-A177-3AD203B41FA5}">
                      <a16:colId xmlns:a16="http://schemas.microsoft.com/office/drawing/2014/main" val="41930322"/>
                    </a:ext>
                  </a:extLst>
                </a:gridCol>
                <a:gridCol w="2333730">
                  <a:extLst>
                    <a:ext uri="{9D8B030D-6E8A-4147-A177-3AD203B41FA5}">
                      <a16:colId xmlns:a16="http://schemas.microsoft.com/office/drawing/2014/main" val="4228318066"/>
                    </a:ext>
                  </a:extLst>
                </a:gridCol>
                <a:gridCol w="2333730">
                  <a:extLst>
                    <a:ext uri="{9D8B030D-6E8A-4147-A177-3AD203B41FA5}">
                      <a16:colId xmlns:a16="http://schemas.microsoft.com/office/drawing/2014/main" val="589102224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Ressources et logistique de l’atelier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861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Ressource/Matériel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Objectif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Préparé par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6263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26505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106528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63706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1779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52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4AD4-CAA8-026C-7F4D-D20F76BD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B6A3D-F189-E1C3-C3BD-DB2B2932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1990"/>
              </p:ext>
            </p:extLst>
          </p:nvPr>
        </p:nvGraphicFramePr>
        <p:xfrm>
          <a:off x="198119" y="221774"/>
          <a:ext cx="11770360" cy="2693987"/>
        </p:xfrm>
        <a:graphic>
          <a:graphicData uri="http://schemas.openxmlformats.org/drawingml/2006/table">
            <a:tbl>
              <a:tblPr/>
              <a:tblGrid>
                <a:gridCol w="2523243">
                  <a:extLst>
                    <a:ext uri="{9D8B030D-6E8A-4147-A177-3AD203B41FA5}">
                      <a16:colId xmlns:a16="http://schemas.microsoft.com/office/drawing/2014/main" val="3134498005"/>
                    </a:ext>
                  </a:extLst>
                </a:gridCol>
                <a:gridCol w="4623559">
                  <a:extLst>
                    <a:ext uri="{9D8B030D-6E8A-4147-A177-3AD203B41FA5}">
                      <a16:colId xmlns:a16="http://schemas.microsoft.com/office/drawing/2014/main" val="1870952685"/>
                    </a:ext>
                  </a:extLst>
                </a:gridCol>
                <a:gridCol w="2311779">
                  <a:extLst>
                    <a:ext uri="{9D8B030D-6E8A-4147-A177-3AD203B41FA5}">
                      <a16:colId xmlns:a16="http://schemas.microsoft.com/office/drawing/2014/main" val="767189806"/>
                    </a:ext>
                  </a:extLst>
                </a:gridCol>
                <a:gridCol w="2311779">
                  <a:extLst>
                    <a:ext uri="{9D8B030D-6E8A-4147-A177-3AD203B41FA5}">
                      <a16:colId xmlns:a16="http://schemas.microsoft.com/office/drawing/2014/main" val="3511684117"/>
                    </a:ext>
                  </a:extLst>
                </a:gridCol>
              </a:tblGrid>
              <a:tr h="74342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Évaluation et suivi post-atelier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31598"/>
                  </a:ext>
                </a:extLst>
              </a:tr>
              <a:tr h="42846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Méthode d’évaluation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Questions clés/métriques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Échéance d’achèvement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47607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66253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655536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265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C9C242-9C5F-5DA0-065B-A5D8A10C9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50589"/>
              </p:ext>
            </p:extLst>
          </p:nvPr>
        </p:nvGraphicFramePr>
        <p:xfrm>
          <a:off x="198119" y="3114291"/>
          <a:ext cx="11770358" cy="3224130"/>
        </p:xfrm>
        <a:graphic>
          <a:graphicData uri="http://schemas.openxmlformats.org/drawingml/2006/table">
            <a:tbl>
              <a:tblPr/>
              <a:tblGrid>
                <a:gridCol w="4830797">
                  <a:extLst>
                    <a:ext uri="{9D8B030D-6E8A-4147-A177-3AD203B41FA5}">
                      <a16:colId xmlns:a16="http://schemas.microsoft.com/office/drawing/2014/main" val="3374856650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2934580849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39778655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2408124626"/>
                    </a:ext>
                  </a:extLst>
                </a:gridCol>
              </a:tblGrid>
              <a:tr h="70191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Mesures de suivi et statut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07655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Mesures de suivi et statut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Échéance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2797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7012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498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0926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22323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4357C46D-864A-BC28-AB78-28FB0CC5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6913"/>
            <a:ext cx="1219200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fr-fr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Fourni par Smartsheet, 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248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25</cp:revision>
  <dcterms:created xsi:type="dcterms:W3CDTF">2024-07-31T18:43:37Z</dcterms:created>
  <dcterms:modified xsi:type="dcterms:W3CDTF">2025-07-21T10:23:48Z</dcterms:modified>
</cp:coreProperties>
</file>